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0" r:id="rId2"/>
    <p:sldId id="272" r:id="rId3"/>
    <p:sldId id="276" r:id="rId4"/>
    <p:sldId id="274" r:id="rId5"/>
    <p:sldId id="275" r:id="rId6"/>
    <p:sldId id="278" r:id="rId7"/>
    <p:sldId id="277" r:id="rId8"/>
    <p:sldId id="280" r:id="rId9"/>
    <p:sldId id="27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60000"/>
    <a:srgbClr val="00A83C"/>
    <a:srgbClr val="00C444"/>
    <a:srgbClr val="474773"/>
    <a:srgbClr val="1C964E"/>
    <a:srgbClr val="009644"/>
    <a:srgbClr val="A134AE"/>
    <a:srgbClr val="4472C4"/>
    <a:srgbClr val="303D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495" autoAdjust="0"/>
  </p:normalViewPr>
  <p:slideViewPr>
    <p:cSldViewPr snapToGrid="0">
      <p:cViewPr varScale="1">
        <p:scale>
          <a:sx n="60" d="100"/>
          <a:sy n="60" d="100"/>
        </p:scale>
        <p:origin x="88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CA906-5B62-4A86-B25B-444897850F68}" type="datetimeFigureOut">
              <a:rPr lang="en-NZ" smtClean="0"/>
              <a:t>16/01/2023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D1830-B01F-4490-BABB-E2D0932FADE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02232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D1830-B01F-4490-BABB-E2D0932FADEF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89942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D1830-B01F-4490-BABB-E2D0932FADEF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14470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D1830-B01F-4490-BABB-E2D0932FADEF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30935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D1830-B01F-4490-BABB-E2D0932FADEF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9504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D1830-B01F-4490-BABB-E2D0932FADEF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1159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D1830-B01F-4490-BABB-E2D0932FADEF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22517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D1830-B01F-4490-BABB-E2D0932FADEF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244541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D1830-B01F-4490-BABB-E2D0932FADEF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00160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D1830-B01F-4490-BABB-E2D0932FADEF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96584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531B0-793C-4D9B-ADDF-EAC25A1B64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C5FA28-FC00-4F31-88FD-A1F9036BD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BD2F5-40BB-459A-B1C6-775021B0F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0B8-A57B-42A0-B590-4B6F5719F57E}" type="datetimeFigureOut">
              <a:rPr lang="en-NZ" smtClean="0"/>
              <a:t>16/01/2023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57F60C-0383-426A-AE2C-6FB99B9A6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792F5-AEBE-481B-BCE3-9DF40756C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06B12-8B87-40AF-B28F-7E559829973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56437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A3E4F-75AE-421D-A743-ECB5C1225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8F3F54-B58B-4BAF-BD8A-CDBC86438E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F419B-1612-4B08-9E57-6E886D4D6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0B8-A57B-42A0-B590-4B6F5719F57E}" type="datetimeFigureOut">
              <a:rPr lang="en-NZ" smtClean="0"/>
              <a:t>16/01/2023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F84F7-EEF2-492B-82DE-BB435C7C8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ABC09-FB5B-46A5-9DF8-AB42875EC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06B12-8B87-40AF-B28F-7E559829973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8817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06885A-7204-4219-9773-2CB4548A10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723679-EF09-45D0-98C9-A2C7272417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C9A02-DCF2-41C5-88D6-C81B30439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0B8-A57B-42A0-B590-4B6F5719F57E}" type="datetimeFigureOut">
              <a:rPr lang="en-NZ" smtClean="0"/>
              <a:t>16/01/2023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E49DE-5CEB-412F-8790-94EA27837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819D4-B43F-479D-8862-30A0A5D68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06B12-8B87-40AF-B28F-7E559829973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87742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1CE4A-9757-4F80-8378-F3CA1C138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47B88-E3A5-4197-8BD1-6521D35C8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B3194-C163-452A-B66C-CFA451F9F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0B8-A57B-42A0-B590-4B6F5719F57E}" type="datetimeFigureOut">
              <a:rPr lang="en-NZ" smtClean="0"/>
              <a:t>16/01/2023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D505E-2A5D-4D14-BF8E-BA7534754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B54B7-FDC7-4EC9-A130-A6D8E980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06B12-8B87-40AF-B28F-7E559829973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672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5495-762E-4F67-93E2-313EB0BD6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C16303-CD05-4702-AE74-8BF84AF39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4572A-0499-41CA-B84C-B65858A04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0B8-A57B-42A0-B590-4B6F5719F57E}" type="datetimeFigureOut">
              <a:rPr lang="en-NZ" smtClean="0"/>
              <a:t>16/01/2023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68B5C-1FD3-4270-97AC-30E76F21F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3111A-85F9-42BB-B67F-DD7EA078A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06B12-8B87-40AF-B28F-7E559829973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576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90EFA-D556-409D-8AD9-7AF31B3B9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507543-E365-4122-A84D-69D3195665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E41F29-3424-4C8C-B5DE-47DC276719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04ED61-AF70-45E7-AEB4-98DBC59C8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0B8-A57B-42A0-B590-4B6F5719F57E}" type="datetimeFigureOut">
              <a:rPr lang="en-NZ" smtClean="0"/>
              <a:t>16/01/2023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96B918-B4DE-4444-8DF5-7C11A1058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4BEE2F-F2E7-46A4-9281-E97818231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06B12-8B87-40AF-B28F-7E559829973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51322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05B3-C93A-4793-88A8-273FB7765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D9AA5-D52B-4486-B688-5E19394B9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1C176-B28D-4FCA-87AD-A901C83233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A75F24-F8FF-4CC3-B23C-3B12291B3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72C7D7-D096-4725-9CD7-4611E2C6D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9A5FF4A-D78D-4A8C-8165-F0244EC86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0B8-A57B-42A0-B590-4B6F5719F57E}" type="datetimeFigureOut">
              <a:rPr lang="en-NZ" smtClean="0"/>
              <a:t>16/01/2023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42D6D4-9EB3-4568-BC1E-6CD2AD991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F8396E-D6EE-40E5-8CB8-007AAB541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06B12-8B87-40AF-B28F-7E559829973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74107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C8765-5D64-4848-8E81-99FC98AAB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B9907E-510D-45E4-8E73-B43827D7E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0B8-A57B-42A0-B590-4B6F5719F57E}" type="datetimeFigureOut">
              <a:rPr lang="en-NZ" smtClean="0"/>
              <a:t>16/01/2023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520DBD-24A8-4B77-9E0F-69A61A167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CF6882-7BDC-4C61-9390-41298D1F0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06B12-8B87-40AF-B28F-7E559829973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3276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796290-3AD0-4EC0-8E32-BD81D5693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0B8-A57B-42A0-B590-4B6F5719F57E}" type="datetimeFigureOut">
              <a:rPr lang="en-NZ" smtClean="0"/>
              <a:t>16/01/2023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7206E3-46F9-4352-A5E0-10BA53E68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A7ECA5-5FF6-4C29-A15C-E4122610B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06B12-8B87-40AF-B28F-7E559829973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6213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D7C76-B190-47B2-B417-5A3F1A3CF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167912-41FE-43AC-AF38-6A32C6A61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B9F5D0-7B9E-4553-AA18-7014DB4A8A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48EC03-1517-4278-A9C9-6738D0CB1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0B8-A57B-42A0-B590-4B6F5719F57E}" type="datetimeFigureOut">
              <a:rPr lang="en-NZ" smtClean="0"/>
              <a:t>16/01/2023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5D52A-1CFE-4362-9A63-2DF56BD79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A809B3-A4C9-471C-B07C-F4CBC37FF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06B12-8B87-40AF-B28F-7E559829973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6880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F3B70-ED7E-4907-986C-35ABCE25F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EFA6108-4C3E-4B03-9D45-E743EE6FA8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AD9881-30FD-4F18-A605-B13D1FBDD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0749A-4A67-48F6-8D7F-EBCA61FF6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050B8-A57B-42A0-B590-4B6F5719F57E}" type="datetimeFigureOut">
              <a:rPr lang="en-NZ" smtClean="0"/>
              <a:t>16/01/2023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2D604A-B780-4AC6-B828-3D54C587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14E34-386F-484C-9E5E-0688F3B75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06B12-8B87-40AF-B28F-7E559829973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26861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A5140F-3F10-4815-AD69-9B773A1C5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7B72F-5A5E-46D4-98BF-693F37EC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3071B-54BA-4C57-9FD0-335F5B80F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050B8-A57B-42A0-B590-4B6F5719F57E}" type="datetimeFigureOut">
              <a:rPr lang="en-NZ" smtClean="0"/>
              <a:t>16/01/2023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2A1FF-F64C-44E1-957D-E6614757C3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69607-1ECE-4CEC-A964-15C7467BB2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06B12-8B87-40AF-B28F-7E559829973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79840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Box 188">
            <a:extLst>
              <a:ext uri="{FF2B5EF4-FFF2-40B4-BE49-F238E27FC236}">
                <a16:creationId xmlns:a16="http://schemas.microsoft.com/office/drawing/2014/main" id="{2EEAA677-2292-48F3-8C4C-40D5E837E330}"/>
              </a:ext>
            </a:extLst>
          </p:cNvPr>
          <p:cNvSpPr txBox="1"/>
          <p:nvPr/>
        </p:nvSpPr>
        <p:spPr>
          <a:xfrm>
            <a:off x="1496035" y="2052298"/>
            <a:ext cx="919993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does ANOVA work?</a:t>
            </a:r>
          </a:p>
          <a:p>
            <a:pPr>
              <a:spcBef>
                <a:spcPts val="1200"/>
              </a:spcBef>
            </a:pPr>
            <a:r>
              <a:rPr lang="en-NZ" sz="32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An educational analogy </a:t>
            </a:r>
          </a:p>
        </p:txBody>
      </p:sp>
    </p:spTree>
    <p:extLst>
      <p:ext uri="{BB962C8B-B14F-4D97-AF65-F5344CB8AC3E}">
        <p14:creationId xmlns:p14="http://schemas.microsoft.com/office/powerpoint/2010/main" val="67412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42095181-D19D-4640-BBDB-684AAF6CD6E0}"/>
              </a:ext>
            </a:extLst>
          </p:cNvPr>
          <p:cNvGrpSpPr/>
          <p:nvPr/>
        </p:nvGrpSpPr>
        <p:grpSpPr>
          <a:xfrm>
            <a:off x="489944" y="2627362"/>
            <a:ext cx="4940712" cy="583106"/>
            <a:chOff x="1440000" y="1440000"/>
            <a:chExt cx="4940712" cy="583106"/>
          </a:xfrm>
        </p:grpSpPr>
        <p:grpSp>
          <p:nvGrpSpPr>
            <p:cNvPr id="301" name="Group 300">
              <a:extLst>
                <a:ext uri="{FF2B5EF4-FFF2-40B4-BE49-F238E27FC236}">
                  <a16:creationId xmlns:a16="http://schemas.microsoft.com/office/drawing/2014/main" id="{755A58CC-9FE3-4679-B76B-BFF8E5D3B2CF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302" name="Smiley Face 301">
                <a:extLst>
                  <a:ext uri="{FF2B5EF4-FFF2-40B4-BE49-F238E27FC236}">
                    <a16:creationId xmlns:a16="http://schemas.microsoft.com/office/drawing/2014/main" id="{D6439F62-0EF1-4F9C-87B6-0A99D9364FF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03" name="Oval 302">
                <a:extLst>
                  <a:ext uri="{FF2B5EF4-FFF2-40B4-BE49-F238E27FC236}">
                    <a16:creationId xmlns:a16="http://schemas.microsoft.com/office/drawing/2014/main" id="{53A2CE90-6710-4818-A3E5-D459085CFDAD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5" name="Oval 304">
                <a:extLst>
                  <a:ext uri="{FF2B5EF4-FFF2-40B4-BE49-F238E27FC236}">
                    <a16:creationId xmlns:a16="http://schemas.microsoft.com/office/drawing/2014/main" id="{90D2D9E7-B6C2-403B-8ABA-EEB5E578B2A5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06" name="Group 305">
              <a:extLst>
                <a:ext uri="{FF2B5EF4-FFF2-40B4-BE49-F238E27FC236}">
                  <a16:creationId xmlns:a16="http://schemas.microsoft.com/office/drawing/2014/main" id="{FE020720-BABB-4D8F-8F64-2A4A2CBCF137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307" name="Smiley Face 306">
                <a:extLst>
                  <a:ext uri="{FF2B5EF4-FFF2-40B4-BE49-F238E27FC236}">
                    <a16:creationId xmlns:a16="http://schemas.microsoft.com/office/drawing/2014/main" id="{6D2FE412-6DE2-439A-81D7-9ACBA117B553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26" name="Oval 325">
                <a:extLst>
                  <a:ext uri="{FF2B5EF4-FFF2-40B4-BE49-F238E27FC236}">
                    <a16:creationId xmlns:a16="http://schemas.microsoft.com/office/drawing/2014/main" id="{D3346B9D-136B-4279-B475-A81573BACEEF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27" name="Oval 326">
                <a:extLst>
                  <a:ext uri="{FF2B5EF4-FFF2-40B4-BE49-F238E27FC236}">
                    <a16:creationId xmlns:a16="http://schemas.microsoft.com/office/drawing/2014/main" id="{8AC079B2-0F6D-4AA1-8EFC-660309591586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28" name="Group 327">
              <a:extLst>
                <a:ext uri="{FF2B5EF4-FFF2-40B4-BE49-F238E27FC236}">
                  <a16:creationId xmlns:a16="http://schemas.microsoft.com/office/drawing/2014/main" id="{100FE19D-B730-434F-B4B2-A76606DDC246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329" name="Smiley Face 328">
                <a:extLst>
                  <a:ext uri="{FF2B5EF4-FFF2-40B4-BE49-F238E27FC236}">
                    <a16:creationId xmlns:a16="http://schemas.microsoft.com/office/drawing/2014/main" id="{1F3B7BB7-4D17-4AAE-97B8-7A9BAA8B58C3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30" name="Oval 329">
                <a:extLst>
                  <a:ext uri="{FF2B5EF4-FFF2-40B4-BE49-F238E27FC236}">
                    <a16:creationId xmlns:a16="http://schemas.microsoft.com/office/drawing/2014/main" id="{ED3DCECA-2808-4F60-8693-5A717FFE9145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31" name="Oval 330">
                <a:extLst>
                  <a:ext uri="{FF2B5EF4-FFF2-40B4-BE49-F238E27FC236}">
                    <a16:creationId xmlns:a16="http://schemas.microsoft.com/office/drawing/2014/main" id="{5241B05F-C229-4AE1-9416-C1179A4CA62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95" name="Group 494">
              <a:extLst>
                <a:ext uri="{FF2B5EF4-FFF2-40B4-BE49-F238E27FC236}">
                  <a16:creationId xmlns:a16="http://schemas.microsoft.com/office/drawing/2014/main" id="{5688B819-776F-4D9B-8CC3-F8A8E5819461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496" name="Smiley Face 495">
                <a:extLst>
                  <a:ext uri="{FF2B5EF4-FFF2-40B4-BE49-F238E27FC236}">
                    <a16:creationId xmlns:a16="http://schemas.microsoft.com/office/drawing/2014/main" id="{C64DF576-07AA-4D0F-8A40-FC2C19A715F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97" name="Oval 496">
                <a:extLst>
                  <a:ext uri="{FF2B5EF4-FFF2-40B4-BE49-F238E27FC236}">
                    <a16:creationId xmlns:a16="http://schemas.microsoft.com/office/drawing/2014/main" id="{376D09C1-90D7-4734-B375-448EE3D12823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98" name="Oval 497">
                <a:extLst>
                  <a:ext uri="{FF2B5EF4-FFF2-40B4-BE49-F238E27FC236}">
                    <a16:creationId xmlns:a16="http://schemas.microsoft.com/office/drawing/2014/main" id="{4531822F-1160-45E0-86AD-B043A791EEC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499" name="Group 498">
            <a:extLst>
              <a:ext uri="{FF2B5EF4-FFF2-40B4-BE49-F238E27FC236}">
                <a16:creationId xmlns:a16="http://schemas.microsoft.com/office/drawing/2014/main" id="{D1D7951B-DF49-4157-8BD4-83A5AD91B1F3}"/>
              </a:ext>
            </a:extLst>
          </p:cNvPr>
          <p:cNvGrpSpPr/>
          <p:nvPr/>
        </p:nvGrpSpPr>
        <p:grpSpPr>
          <a:xfrm>
            <a:off x="489944" y="4067362"/>
            <a:ext cx="4940712" cy="583106"/>
            <a:chOff x="1440000" y="1440000"/>
            <a:chExt cx="4940712" cy="583106"/>
          </a:xfrm>
        </p:grpSpPr>
        <p:grpSp>
          <p:nvGrpSpPr>
            <p:cNvPr id="500" name="Group 499">
              <a:extLst>
                <a:ext uri="{FF2B5EF4-FFF2-40B4-BE49-F238E27FC236}">
                  <a16:creationId xmlns:a16="http://schemas.microsoft.com/office/drawing/2014/main" id="{751DFCF3-146E-4E26-8FCB-AC4A575DB57E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513" name="Smiley Face 512">
                <a:extLst>
                  <a:ext uri="{FF2B5EF4-FFF2-40B4-BE49-F238E27FC236}">
                    <a16:creationId xmlns:a16="http://schemas.microsoft.com/office/drawing/2014/main" id="{5B44037A-F185-4ECC-95CB-15A9C971AACB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14" name="Oval 513">
                <a:extLst>
                  <a:ext uri="{FF2B5EF4-FFF2-40B4-BE49-F238E27FC236}">
                    <a16:creationId xmlns:a16="http://schemas.microsoft.com/office/drawing/2014/main" id="{2F7F2B7D-0FF7-43D9-8288-DA6AC0AF6F87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5" name="Oval 514">
                <a:extLst>
                  <a:ext uri="{FF2B5EF4-FFF2-40B4-BE49-F238E27FC236}">
                    <a16:creationId xmlns:a16="http://schemas.microsoft.com/office/drawing/2014/main" id="{E36C27BF-32FB-4673-99EA-EDB1AEF556A5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1" name="Group 500">
              <a:extLst>
                <a:ext uri="{FF2B5EF4-FFF2-40B4-BE49-F238E27FC236}">
                  <a16:creationId xmlns:a16="http://schemas.microsoft.com/office/drawing/2014/main" id="{538B02DB-978D-4CAD-882F-D71BBA2D9C22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510" name="Smiley Face 509">
                <a:extLst>
                  <a:ext uri="{FF2B5EF4-FFF2-40B4-BE49-F238E27FC236}">
                    <a16:creationId xmlns:a16="http://schemas.microsoft.com/office/drawing/2014/main" id="{1F26DED3-64A2-40C8-B6C7-21EAD1C3DDC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11" name="Oval 510">
                <a:extLst>
                  <a:ext uri="{FF2B5EF4-FFF2-40B4-BE49-F238E27FC236}">
                    <a16:creationId xmlns:a16="http://schemas.microsoft.com/office/drawing/2014/main" id="{D160F1BF-9CD0-455B-86C9-B2DA6136E987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2" name="Oval 511">
                <a:extLst>
                  <a:ext uri="{FF2B5EF4-FFF2-40B4-BE49-F238E27FC236}">
                    <a16:creationId xmlns:a16="http://schemas.microsoft.com/office/drawing/2014/main" id="{2094E70E-F43F-4168-8AE4-BDBAD0EC570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2" name="Group 501">
              <a:extLst>
                <a:ext uri="{FF2B5EF4-FFF2-40B4-BE49-F238E27FC236}">
                  <a16:creationId xmlns:a16="http://schemas.microsoft.com/office/drawing/2014/main" id="{96028215-9262-4793-80BD-C31B8B592759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507" name="Smiley Face 506">
                <a:extLst>
                  <a:ext uri="{FF2B5EF4-FFF2-40B4-BE49-F238E27FC236}">
                    <a16:creationId xmlns:a16="http://schemas.microsoft.com/office/drawing/2014/main" id="{A2CC3263-6E66-4B7E-94D8-0C6C111A674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08" name="Oval 507">
                <a:extLst>
                  <a:ext uri="{FF2B5EF4-FFF2-40B4-BE49-F238E27FC236}">
                    <a16:creationId xmlns:a16="http://schemas.microsoft.com/office/drawing/2014/main" id="{3491FEB0-F688-43DC-993D-2CD07342C920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9" name="Oval 508">
                <a:extLst>
                  <a:ext uri="{FF2B5EF4-FFF2-40B4-BE49-F238E27FC236}">
                    <a16:creationId xmlns:a16="http://schemas.microsoft.com/office/drawing/2014/main" id="{2749B94B-1EE2-4271-A4F1-562963BA6DDA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3" name="Group 502">
              <a:extLst>
                <a:ext uri="{FF2B5EF4-FFF2-40B4-BE49-F238E27FC236}">
                  <a16:creationId xmlns:a16="http://schemas.microsoft.com/office/drawing/2014/main" id="{449B0199-0602-4B93-ACE0-760D12702A27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504" name="Smiley Face 503">
                <a:extLst>
                  <a:ext uri="{FF2B5EF4-FFF2-40B4-BE49-F238E27FC236}">
                    <a16:creationId xmlns:a16="http://schemas.microsoft.com/office/drawing/2014/main" id="{2BCF38DF-8864-47DE-BC56-E58B3BDF415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05" name="Oval 504">
                <a:extLst>
                  <a:ext uri="{FF2B5EF4-FFF2-40B4-BE49-F238E27FC236}">
                    <a16:creationId xmlns:a16="http://schemas.microsoft.com/office/drawing/2014/main" id="{1CE8AE5D-B2C6-43BB-B147-10C551E784E8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6" name="Oval 505">
                <a:extLst>
                  <a:ext uri="{FF2B5EF4-FFF2-40B4-BE49-F238E27FC236}">
                    <a16:creationId xmlns:a16="http://schemas.microsoft.com/office/drawing/2014/main" id="{90BA1E3D-5690-4CDE-8893-BB8FA9ED9D47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516" name="Group 515">
            <a:extLst>
              <a:ext uri="{FF2B5EF4-FFF2-40B4-BE49-F238E27FC236}">
                <a16:creationId xmlns:a16="http://schemas.microsoft.com/office/drawing/2014/main" id="{22875770-1873-45DA-B5ED-E763344675E6}"/>
              </a:ext>
            </a:extLst>
          </p:cNvPr>
          <p:cNvGrpSpPr/>
          <p:nvPr/>
        </p:nvGrpSpPr>
        <p:grpSpPr>
          <a:xfrm>
            <a:off x="489944" y="5507362"/>
            <a:ext cx="4940712" cy="583106"/>
            <a:chOff x="1440000" y="1440000"/>
            <a:chExt cx="4940712" cy="583106"/>
          </a:xfrm>
        </p:grpSpPr>
        <p:grpSp>
          <p:nvGrpSpPr>
            <p:cNvPr id="517" name="Group 516">
              <a:extLst>
                <a:ext uri="{FF2B5EF4-FFF2-40B4-BE49-F238E27FC236}">
                  <a16:creationId xmlns:a16="http://schemas.microsoft.com/office/drawing/2014/main" id="{7E3804F6-D5EF-4C4E-909E-F60DA7669F29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530" name="Smiley Face 529">
                <a:extLst>
                  <a:ext uri="{FF2B5EF4-FFF2-40B4-BE49-F238E27FC236}">
                    <a16:creationId xmlns:a16="http://schemas.microsoft.com/office/drawing/2014/main" id="{050FA181-7EFF-4D7C-907F-DDFDC26958F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31" name="Oval 530">
                <a:extLst>
                  <a:ext uri="{FF2B5EF4-FFF2-40B4-BE49-F238E27FC236}">
                    <a16:creationId xmlns:a16="http://schemas.microsoft.com/office/drawing/2014/main" id="{F514F1F4-569A-4379-809E-772FAF6BEF59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2" name="Oval 531">
                <a:extLst>
                  <a:ext uri="{FF2B5EF4-FFF2-40B4-BE49-F238E27FC236}">
                    <a16:creationId xmlns:a16="http://schemas.microsoft.com/office/drawing/2014/main" id="{3BF945E0-B1C3-4CB8-BDDD-A0DEEC5F6AA6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18" name="Group 517">
              <a:extLst>
                <a:ext uri="{FF2B5EF4-FFF2-40B4-BE49-F238E27FC236}">
                  <a16:creationId xmlns:a16="http://schemas.microsoft.com/office/drawing/2014/main" id="{487D20CA-E8F8-4773-BF95-344B74BB0638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527" name="Smiley Face 526">
                <a:extLst>
                  <a:ext uri="{FF2B5EF4-FFF2-40B4-BE49-F238E27FC236}">
                    <a16:creationId xmlns:a16="http://schemas.microsoft.com/office/drawing/2014/main" id="{439E158D-C6C1-4517-91BB-5C0CEF280D5B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8" name="Oval 527">
                <a:extLst>
                  <a:ext uri="{FF2B5EF4-FFF2-40B4-BE49-F238E27FC236}">
                    <a16:creationId xmlns:a16="http://schemas.microsoft.com/office/drawing/2014/main" id="{FBC456A0-9635-4594-844D-4D94D2D70AA2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9" name="Oval 528">
                <a:extLst>
                  <a:ext uri="{FF2B5EF4-FFF2-40B4-BE49-F238E27FC236}">
                    <a16:creationId xmlns:a16="http://schemas.microsoft.com/office/drawing/2014/main" id="{D016CAB9-3E52-491A-B64D-A861F8376A4A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19" name="Group 518">
              <a:extLst>
                <a:ext uri="{FF2B5EF4-FFF2-40B4-BE49-F238E27FC236}">
                  <a16:creationId xmlns:a16="http://schemas.microsoft.com/office/drawing/2014/main" id="{CDBD612E-4035-4A57-9066-0A103EC4DFCA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524" name="Smiley Face 523">
                <a:extLst>
                  <a:ext uri="{FF2B5EF4-FFF2-40B4-BE49-F238E27FC236}">
                    <a16:creationId xmlns:a16="http://schemas.microsoft.com/office/drawing/2014/main" id="{0639745D-C8AF-4371-8A41-2B3B0BF99B2C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5" name="Oval 524">
                <a:extLst>
                  <a:ext uri="{FF2B5EF4-FFF2-40B4-BE49-F238E27FC236}">
                    <a16:creationId xmlns:a16="http://schemas.microsoft.com/office/drawing/2014/main" id="{E4F0342D-2813-400D-93E2-96EA96A9A023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6" name="Oval 525">
                <a:extLst>
                  <a:ext uri="{FF2B5EF4-FFF2-40B4-BE49-F238E27FC236}">
                    <a16:creationId xmlns:a16="http://schemas.microsoft.com/office/drawing/2014/main" id="{F69F909A-A22B-4C7F-9B93-E1BAC01E007D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20" name="Group 519">
              <a:extLst>
                <a:ext uri="{FF2B5EF4-FFF2-40B4-BE49-F238E27FC236}">
                  <a16:creationId xmlns:a16="http://schemas.microsoft.com/office/drawing/2014/main" id="{422DAE0A-13F5-4DC1-B6C1-A68F318953EE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521" name="Smiley Face 520">
                <a:extLst>
                  <a:ext uri="{FF2B5EF4-FFF2-40B4-BE49-F238E27FC236}">
                    <a16:creationId xmlns:a16="http://schemas.microsoft.com/office/drawing/2014/main" id="{B6434F85-6C7F-4B82-BBA8-A53DF2C2820C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2" name="Oval 521">
                <a:extLst>
                  <a:ext uri="{FF2B5EF4-FFF2-40B4-BE49-F238E27FC236}">
                    <a16:creationId xmlns:a16="http://schemas.microsoft.com/office/drawing/2014/main" id="{FF1728FE-C94C-4B4D-847F-6895943B8214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3" name="Oval 522">
                <a:extLst>
                  <a:ext uri="{FF2B5EF4-FFF2-40B4-BE49-F238E27FC236}">
                    <a16:creationId xmlns:a16="http://schemas.microsoft.com/office/drawing/2014/main" id="{FA541AAA-3FB3-4994-8A0E-10F720A5C30D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533" name="TextBox 532">
            <a:extLst>
              <a:ext uri="{FF2B5EF4-FFF2-40B4-BE49-F238E27FC236}">
                <a16:creationId xmlns:a16="http://schemas.microsoft.com/office/drawing/2014/main" id="{C7A292FB-9487-4081-B192-AB9A8B25E54C}"/>
              </a:ext>
            </a:extLst>
          </p:cNvPr>
          <p:cNvSpPr txBox="1"/>
          <p:nvPr/>
        </p:nvSpPr>
        <p:spPr>
          <a:xfrm>
            <a:off x="46940" y="17758"/>
            <a:ext cx="25801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EDEF58E-4EDA-411B-B5C6-5E25B5B45E7C}"/>
              </a:ext>
            </a:extLst>
          </p:cNvPr>
          <p:cNvSpPr txBox="1"/>
          <p:nvPr/>
        </p:nvSpPr>
        <p:spPr>
          <a:xfrm>
            <a:off x="109722" y="582472"/>
            <a:ext cx="7948428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Inherently a good thing – we want lots of them!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makes a contribution (fees)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needs support (academic assistance)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2DB87C5-B523-4F47-820E-2443EB56AEB3}"/>
              </a:ext>
            </a:extLst>
          </p:cNvPr>
          <p:cNvSpPr txBox="1"/>
          <p:nvPr/>
        </p:nvSpPr>
        <p:spPr>
          <a:xfrm>
            <a:off x="489944" y="3275303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$1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$1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$1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76D09B4-E044-4349-8AE2-6EA38D9D38CB}"/>
              </a:ext>
            </a:extLst>
          </p:cNvPr>
          <p:cNvSpPr txBox="1"/>
          <p:nvPr/>
        </p:nvSpPr>
        <p:spPr>
          <a:xfrm>
            <a:off x="483390" y="4714816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$1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$1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$1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2FEE09B-1A07-405A-A8F1-1CCF2D26964A}"/>
              </a:ext>
            </a:extLst>
          </p:cNvPr>
          <p:cNvSpPr txBox="1"/>
          <p:nvPr/>
        </p:nvSpPr>
        <p:spPr>
          <a:xfrm>
            <a:off x="483390" y="6154816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$1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$1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$1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4859E36-1BB5-4925-B6AF-E8E43183C380}"/>
              </a:ext>
            </a:extLst>
          </p:cNvPr>
          <p:cNvGrpSpPr/>
          <p:nvPr/>
        </p:nvGrpSpPr>
        <p:grpSpPr>
          <a:xfrm>
            <a:off x="339221" y="2960257"/>
            <a:ext cx="4628610" cy="287425"/>
            <a:chOff x="5760000" y="2880000"/>
            <a:chExt cx="4628610" cy="287425"/>
          </a:xfrm>
        </p:grpSpPr>
        <p:sp>
          <p:nvSpPr>
            <p:cNvPr id="63" name="Heart 62">
              <a:extLst>
                <a:ext uri="{FF2B5EF4-FFF2-40B4-BE49-F238E27FC236}">
                  <a16:creationId xmlns:a16="http://schemas.microsoft.com/office/drawing/2014/main" id="{4462491B-F991-4C4C-AA06-64C5615733A3}"/>
                </a:ext>
              </a:extLst>
            </p:cNvPr>
            <p:cNvSpPr/>
            <p:nvPr/>
          </p:nvSpPr>
          <p:spPr>
            <a:xfrm rot="20714852">
              <a:off x="576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4" name="Heart 63">
              <a:extLst>
                <a:ext uri="{FF2B5EF4-FFF2-40B4-BE49-F238E27FC236}">
                  <a16:creationId xmlns:a16="http://schemas.microsoft.com/office/drawing/2014/main" id="{11D4A5AD-8928-4658-B2CB-8AA3F8CF5529}"/>
                </a:ext>
              </a:extLst>
            </p:cNvPr>
            <p:cNvSpPr/>
            <p:nvPr/>
          </p:nvSpPr>
          <p:spPr>
            <a:xfrm rot="20714852">
              <a:off x="720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5" name="Heart 64">
              <a:extLst>
                <a:ext uri="{FF2B5EF4-FFF2-40B4-BE49-F238E27FC236}">
                  <a16:creationId xmlns:a16="http://schemas.microsoft.com/office/drawing/2014/main" id="{44C07205-FD61-47C4-87D5-7EEAB6280D03}"/>
                </a:ext>
              </a:extLst>
            </p:cNvPr>
            <p:cNvSpPr/>
            <p:nvPr/>
          </p:nvSpPr>
          <p:spPr>
            <a:xfrm rot="20714852">
              <a:off x="1008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6" name="Heart 65">
              <a:extLst>
                <a:ext uri="{FF2B5EF4-FFF2-40B4-BE49-F238E27FC236}">
                  <a16:creationId xmlns:a16="http://schemas.microsoft.com/office/drawing/2014/main" id="{9428854A-82AE-4BEA-98E5-F310D9D9F4E7}"/>
                </a:ext>
              </a:extLst>
            </p:cNvPr>
            <p:cNvSpPr/>
            <p:nvPr/>
          </p:nvSpPr>
          <p:spPr>
            <a:xfrm rot="20714852">
              <a:off x="864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A32F46F-8B0F-449F-8CFE-07785FBF3F61}"/>
              </a:ext>
            </a:extLst>
          </p:cNvPr>
          <p:cNvGrpSpPr/>
          <p:nvPr/>
        </p:nvGrpSpPr>
        <p:grpSpPr>
          <a:xfrm>
            <a:off x="339390" y="4399200"/>
            <a:ext cx="4628610" cy="287425"/>
            <a:chOff x="5760000" y="2880000"/>
            <a:chExt cx="4628610" cy="287425"/>
          </a:xfrm>
        </p:grpSpPr>
        <p:sp>
          <p:nvSpPr>
            <p:cNvPr id="69" name="Heart 68">
              <a:extLst>
                <a:ext uri="{FF2B5EF4-FFF2-40B4-BE49-F238E27FC236}">
                  <a16:creationId xmlns:a16="http://schemas.microsoft.com/office/drawing/2014/main" id="{C7838499-7C97-469F-9C2B-082536EB59CE}"/>
                </a:ext>
              </a:extLst>
            </p:cNvPr>
            <p:cNvSpPr/>
            <p:nvPr/>
          </p:nvSpPr>
          <p:spPr>
            <a:xfrm rot="20714852">
              <a:off x="576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0" name="Heart 69">
              <a:extLst>
                <a:ext uri="{FF2B5EF4-FFF2-40B4-BE49-F238E27FC236}">
                  <a16:creationId xmlns:a16="http://schemas.microsoft.com/office/drawing/2014/main" id="{5D0AD8E5-AC23-4F9A-982B-B51B20D79F3F}"/>
                </a:ext>
              </a:extLst>
            </p:cNvPr>
            <p:cNvSpPr/>
            <p:nvPr/>
          </p:nvSpPr>
          <p:spPr>
            <a:xfrm rot="20714852">
              <a:off x="720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1" name="Heart 70">
              <a:extLst>
                <a:ext uri="{FF2B5EF4-FFF2-40B4-BE49-F238E27FC236}">
                  <a16:creationId xmlns:a16="http://schemas.microsoft.com/office/drawing/2014/main" id="{D00C5A3B-FF80-48C7-8801-8D0BE629B4AD}"/>
                </a:ext>
              </a:extLst>
            </p:cNvPr>
            <p:cNvSpPr/>
            <p:nvPr/>
          </p:nvSpPr>
          <p:spPr>
            <a:xfrm rot="20714852">
              <a:off x="1008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2" name="Heart 71">
              <a:extLst>
                <a:ext uri="{FF2B5EF4-FFF2-40B4-BE49-F238E27FC236}">
                  <a16:creationId xmlns:a16="http://schemas.microsoft.com/office/drawing/2014/main" id="{66D07D1C-A98D-4212-A9B7-27C6B652E259}"/>
                </a:ext>
              </a:extLst>
            </p:cNvPr>
            <p:cNvSpPr/>
            <p:nvPr/>
          </p:nvSpPr>
          <p:spPr>
            <a:xfrm rot="20714852">
              <a:off x="864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6418B83-ECF3-4B24-83C6-8FB58BC08089}"/>
              </a:ext>
            </a:extLst>
          </p:cNvPr>
          <p:cNvGrpSpPr/>
          <p:nvPr/>
        </p:nvGrpSpPr>
        <p:grpSpPr>
          <a:xfrm>
            <a:off x="339390" y="5839200"/>
            <a:ext cx="4628610" cy="287425"/>
            <a:chOff x="5760000" y="2880000"/>
            <a:chExt cx="4628610" cy="287425"/>
          </a:xfrm>
        </p:grpSpPr>
        <p:sp>
          <p:nvSpPr>
            <p:cNvPr id="74" name="Heart 73">
              <a:extLst>
                <a:ext uri="{FF2B5EF4-FFF2-40B4-BE49-F238E27FC236}">
                  <a16:creationId xmlns:a16="http://schemas.microsoft.com/office/drawing/2014/main" id="{71F4E36E-B9CF-4E1F-B360-23A5A2532E5D}"/>
                </a:ext>
              </a:extLst>
            </p:cNvPr>
            <p:cNvSpPr/>
            <p:nvPr/>
          </p:nvSpPr>
          <p:spPr>
            <a:xfrm rot="20714852">
              <a:off x="576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5" name="Heart 74">
              <a:extLst>
                <a:ext uri="{FF2B5EF4-FFF2-40B4-BE49-F238E27FC236}">
                  <a16:creationId xmlns:a16="http://schemas.microsoft.com/office/drawing/2014/main" id="{6477DB0C-19C9-4411-A103-D1FAC1CF9F99}"/>
                </a:ext>
              </a:extLst>
            </p:cNvPr>
            <p:cNvSpPr/>
            <p:nvPr/>
          </p:nvSpPr>
          <p:spPr>
            <a:xfrm rot="20714852">
              <a:off x="720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6" name="Heart 75">
              <a:extLst>
                <a:ext uri="{FF2B5EF4-FFF2-40B4-BE49-F238E27FC236}">
                  <a16:creationId xmlns:a16="http://schemas.microsoft.com/office/drawing/2014/main" id="{3ECEB76B-BF04-4E7A-8ECA-DAE671A8FA1A}"/>
                </a:ext>
              </a:extLst>
            </p:cNvPr>
            <p:cNvSpPr/>
            <p:nvPr/>
          </p:nvSpPr>
          <p:spPr>
            <a:xfrm rot="20714852">
              <a:off x="1008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7" name="Heart 76">
              <a:extLst>
                <a:ext uri="{FF2B5EF4-FFF2-40B4-BE49-F238E27FC236}">
                  <a16:creationId xmlns:a16="http://schemas.microsoft.com/office/drawing/2014/main" id="{C4128DB5-892F-4959-874D-0868637FA009}"/>
                </a:ext>
              </a:extLst>
            </p:cNvPr>
            <p:cNvSpPr/>
            <p:nvPr/>
          </p:nvSpPr>
          <p:spPr>
            <a:xfrm rot="20714852">
              <a:off x="864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</p:spTree>
    <p:extLst>
      <p:ext uri="{BB962C8B-B14F-4D97-AF65-F5344CB8AC3E}">
        <p14:creationId xmlns:p14="http://schemas.microsoft.com/office/powerpoint/2010/main" val="2441439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uiExpand="1" build="p"/>
      <p:bldP spid="57" grpId="0"/>
      <p:bldP spid="59" grpId="0"/>
      <p:bldP spid="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42095181-D19D-4640-BBDB-684AAF6CD6E0}"/>
              </a:ext>
            </a:extLst>
          </p:cNvPr>
          <p:cNvGrpSpPr/>
          <p:nvPr/>
        </p:nvGrpSpPr>
        <p:grpSpPr>
          <a:xfrm>
            <a:off x="489944" y="2627362"/>
            <a:ext cx="4940712" cy="583106"/>
            <a:chOff x="1440000" y="1440000"/>
            <a:chExt cx="4940712" cy="583106"/>
          </a:xfrm>
        </p:grpSpPr>
        <p:grpSp>
          <p:nvGrpSpPr>
            <p:cNvPr id="301" name="Group 300">
              <a:extLst>
                <a:ext uri="{FF2B5EF4-FFF2-40B4-BE49-F238E27FC236}">
                  <a16:creationId xmlns:a16="http://schemas.microsoft.com/office/drawing/2014/main" id="{755A58CC-9FE3-4679-B76B-BFF8E5D3B2CF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302" name="Smiley Face 301">
                <a:extLst>
                  <a:ext uri="{FF2B5EF4-FFF2-40B4-BE49-F238E27FC236}">
                    <a16:creationId xmlns:a16="http://schemas.microsoft.com/office/drawing/2014/main" id="{D6439F62-0EF1-4F9C-87B6-0A99D9364FF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03" name="Oval 302">
                <a:extLst>
                  <a:ext uri="{FF2B5EF4-FFF2-40B4-BE49-F238E27FC236}">
                    <a16:creationId xmlns:a16="http://schemas.microsoft.com/office/drawing/2014/main" id="{53A2CE90-6710-4818-A3E5-D459085CFDAD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5" name="Oval 304">
                <a:extLst>
                  <a:ext uri="{FF2B5EF4-FFF2-40B4-BE49-F238E27FC236}">
                    <a16:creationId xmlns:a16="http://schemas.microsoft.com/office/drawing/2014/main" id="{90D2D9E7-B6C2-403B-8ABA-EEB5E578B2A5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06" name="Group 305">
              <a:extLst>
                <a:ext uri="{FF2B5EF4-FFF2-40B4-BE49-F238E27FC236}">
                  <a16:creationId xmlns:a16="http://schemas.microsoft.com/office/drawing/2014/main" id="{FE020720-BABB-4D8F-8F64-2A4A2CBCF137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307" name="Smiley Face 306">
                <a:extLst>
                  <a:ext uri="{FF2B5EF4-FFF2-40B4-BE49-F238E27FC236}">
                    <a16:creationId xmlns:a16="http://schemas.microsoft.com/office/drawing/2014/main" id="{6D2FE412-6DE2-439A-81D7-9ACBA117B553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26" name="Oval 325">
                <a:extLst>
                  <a:ext uri="{FF2B5EF4-FFF2-40B4-BE49-F238E27FC236}">
                    <a16:creationId xmlns:a16="http://schemas.microsoft.com/office/drawing/2014/main" id="{D3346B9D-136B-4279-B475-A81573BACEEF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27" name="Oval 326">
                <a:extLst>
                  <a:ext uri="{FF2B5EF4-FFF2-40B4-BE49-F238E27FC236}">
                    <a16:creationId xmlns:a16="http://schemas.microsoft.com/office/drawing/2014/main" id="{8AC079B2-0F6D-4AA1-8EFC-660309591586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28" name="Group 327">
              <a:extLst>
                <a:ext uri="{FF2B5EF4-FFF2-40B4-BE49-F238E27FC236}">
                  <a16:creationId xmlns:a16="http://schemas.microsoft.com/office/drawing/2014/main" id="{100FE19D-B730-434F-B4B2-A76606DDC246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329" name="Smiley Face 328">
                <a:extLst>
                  <a:ext uri="{FF2B5EF4-FFF2-40B4-BE49-F238E27FC236}">
                    <a16:creationId xmlns:a16="http://schemas.microsoft.com/office/drawing/2014/main" id="{1F3B7BB7-4D17-4AAE-97B8-7A9BAA8B58C3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30" name="Oval 329">
                <a:extLst>
                  <a:ext uri="{FF2B5EF4-FFF2-40B4-BE49-F238E27FC236}">
                    <a16:creationId xmlns:a16="http://schemas.microsoft.com/office/drawing/2014/main" id="{ED3DCECA-2808-4F60-8693-5A717FFE9145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31" name="Oval 330">
                <a:extLst>
                  <a:ext uri="{FF2B5EF4-FFF2-40B4-BE49-F238E27FC236}">
                    <a16:creationId xmlns:a16="http://schemas.microsoft.com/office/drawing/2014/main" id="{5241B05F-C229-4AE1-9416-C1179A4CA62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95" name="Group 494">
              <a:extLst>
                <a:ext uri="{FF2B5EF4-FFF2-40B4-BE49-F238E27FC236}">
                  <a16:creationId xmlns:a16="http://schemas.microsoft.com/office/drawing/2014/main" id="{5688B819-776F-4D9B-8CC3-F8A8E5819461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496" name="Smiley Face 495">
                <a:extLst>
                  <a:ext uri="{FF2B5EF4-FFF2-40B4-BE49-F238E27FC236}">
                    <a16:creationId xmlns:a16="http://schemas.microsoft.com/office/drawing/2014/main" id="{C64DF576-07AA-4D0F-8A40-FC2C19A715F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97" name="Oval 496">
                <a:extLst>
                  <a:ext uri="{FF2B5EF4-FFF2-40B4-BE49-F238E27FC236}">
                    <a16:creationId xmlns:a16="http://schemas.microsoft.com/office/drawing/2014/main" id="{376D09C1-90D7-4734-B375-448EE3D12823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98" name="Oval 497">
                <a:extLst>
                  <a:ext uri="{FF2B5EF4-FFF2-40B4-BE49-F238E27FC236}">
                    <a16:creationId xmlns:a16="http://schemas.microsoft.com/office/drawing/2014/main" id="{4531822F-1160-45E0-86AD-B043A791EEC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499" name="Group 498">
            <a:extLst>
              <a:ext uri="{FF2B5EF4-FFF2-40B4-BE49-F238E27FC236}">
                <a16:creationId xmlns:a16="http://schemas.microsoft.com/office/drawing/2014/main" id="{D1D7951B-DF49-4157-8BD4-83A5AD91B1F3}"/>
              </a:ext>
            </a:extLst>
          </p:cNvPr>
          <p:cNvGrpSpPr/>
          <p:nvPr/>
        </p:nvGrpSpPr>
        <p:grpSpPr>
          <a:xfrm>
            <a:off x="489944" y="4067362"/>
            <a:ext cx="4940712" cy="583106"/>
            <a:chOff x="1440000" y="1440000"/>
            <a:chExt cx="4940712" cy="583106"/>
          </a:xfrm>
        </p:grpSpPr>
        <p:grpSp>
          <p:nvGrpSpPr>
            <p:cNvPr id="500" name="Group 499">
              <a:extLst>
                <a:ext uri="{FF2B5EF4-FFF2-40B4-BE49-F238E27FC236}">
                  <a16:creationId xmlns:a16="http://schemas.microsoft.com/office/drawing/2014/main" id="{751DFCF3-146E-4E26-8FCB-AC4A575DB57E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513" name="Smiley Face 512">
                <a:extLst>
                  <a:ext uri="{FF2B5EF4-FFF2-40B4-BE49-F238E27FC236}">
                    <a16:creationId xmlns:a16="http://schemas.microsoft.com/office/drawing/2014/main" id="{5B44037A-F185-4ECC-95CB-15A9C971AACB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14" name="Oval 513">
                <a:extLst>
                  <a:ext uri="{FF2B5EF4-FFF2-40B4-BE49-F238E27FC236}">
                    <a16:creationId xmlns:a16="http://schemas.microsoft.com/office/drawing/2014/main" id="{2F7F2B7D-0FF7-43D9-8288-DA6AC0AF6F87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5" name="Oval 514">
                <a:extLst>
                  <a:ext uri="{FF2B5EF4-FFF2-40B4-BE49-F238E27FC236}">
                    <a16:creationId xmlns:a16="http://schemas.microsoft.com/office/drawing/2014/main" id="{E36C27BF-32FB-4673-99EA-EDB1AEF556A5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1" name="Group 500">
              <a:extLst>
                <a:ext uri="{FF2B5EF4-FFF2-40B4-BE49-F238E27FC236}">
                  <a16:creationId xmlns:a16="http://schemas.microsoft.com/office/drawing/2014/main" id="{538B02DB-978D-4CAD-882F-D71BBA2D9C22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510" name="Smiley Face 509">
                <a:extLst>
                  <a:ext uri="{FF2B5EF4-FFF2-40B4-BE49-F238E27FC236}">
                    <a16:creationId xmlns:a16="http://schemas.microsoft.com/office/drawing/2014/main" id="{1F26DED3-64A2-40C8-B6C7-21EAD1C3DDC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11" name="Oval 510">
                <a:extLst>
                  <a:ext uri="{FF2B5EF4-FFF2-40B4-BE49-F238E27FC236}">
                    <a16:creationId xmlns:a16="http://schemas.microsoft.com/office/drawing/2014/main" id="{D160F1BF-9CD0-455B-86C9-B2DA6136E987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2" name="Oval 511">
                <a:extLst>
                  <a:ext uri="{FF2B5EF4-FFF2-40B4-BE49-F238E27FC236}">
                    <a16:creationId xmlns:a16="http://schemas.microsoft.com/office/drawing/2014/main" id="{2094E70E-F43F-4168-8AE4-BDBAD0EC570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2" name="Group 501">
              <a:extLst>
                <a:ext uri="{FF2B5EF4-FFF2-40B4-BE49-F238E27FC236}">
                  <a16:creationId xmlns:a16="http://schemas.microsoft.com/office/drawing/2014/main" id="{96028215-9262-4793-80BD-C31B8B592759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507" name="Smiley Face 506">
                <a:extLst>
                  <a:ext uri="{FF2B5EF4-FFF2-40B4-BE49-F238E27FC236}">
                    <a16:creationId xmlns:a16="http://schemas.microsoft.com/office/drawing/2014/main" id="{A2CC3263-6E66-4B7E-94D8-0C6C111A674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08" name="Oval 507">
                <a:extLst>
                  <a:ext uri="{FF2B5EF4-FFF2-40B4-BE49-F238E27FC236}">
                    <a16:creationId xmlns:a16="http://schemas.microsoft.com/office/drawing/2014/main" id="{3491FEB0-F688-43DC-993D-2CD07342C920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9" name="Oval 508">
                <a:extLst>
                  <a:ext uri="{FF2B5EF4-FFF2-40B4-BE49-F238E27FC236}">
                    <a16:creationId xmlns:a16="http://schemas.microsoft.com/office/drawing/2014/main" id="{2749B94B-1EE2-4271-A4F1-562963BA6DDA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3" name="Group 502">
              <a:extLst>
                <a:ext uri="{FF2B5EF4-FFF2-40B4-BE49-F238E27FC236}">
                  <a16:creationId xmlns:a16="http://schemas.microsoft.com/office/drawing/2014/main" id="{449B0199-0602-4B93-ACE0-760D12702A27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504" name="Smiley Face 503">
                <a:extLst>
                  <a:ext uri="{FF2B5EF4-FFF2-40B4-BE49-F238E27FC236}">
                    <a16:creationId xmlns:a16="http://schemas.microsoft.com/office/drawing/2014/main" id="{2BCF38DF-8864-47DE-BC56-E58B3BDF415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05" name="Oval 504">
                <a:extLst>
                  <a:ext uri="{FF2B5EF4-FFF2-40B4-BE49-F238E27FC236}">
                    <a16:creationId xmlns:a16="http://schemas.microsoft.com/office/drawing/2014/main" id="{1CE8AE5D-B2C6-43BB-B147-10C551E784E8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6" name="Oval 505">
                <a:extLst>
                  <a:ext uri="{FF2B5EF4-FFF2-40B4-BE49-F238E27FC236}">
                    <a16:creationId xmlns:a16="http://schemas.microsoft.com/office/drawing/2014/main" id="{90BA1E3D-5690-4CDE-8893-BB8FA9ED9D47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516" name="Group 515">
            <a:extLst>
              <a:ext uri="{FF2B5EF4-FFF2-40B4-BE49-F238E27FC236}">
                <a16:creationId xmlns:a16="http://schemas.microsoft.com/office/drawing/2014/main" id="{22875770-1873-45DA-B5ED-E763344675E6}"/>
              </a:ext>
            </a:extLst>
          </p:cNvPr>
          <p:cNvGrpSpPr/>
          <p:nvPr/>
        </p:nvGrpSpPr>
        <p:grpSpPr>
          <a:xfrm>
            <a:off x="489944" y="5507362"/>
            <a:ext cx="4940712" cy="583106"/>
            <a:chOff x="1440000" y="1440000"/>
            <a:chExt cx="4940712" cy="583106"/>
          </a:xfrm>
        </p:grpSpPr>
        <p:grpSp>
          <p:nvGrpSpPr>
            <p:cNvPr id="517" name="Group 516">
              <a:extLst>
                <a:ext uri="{FF2B5EF4-FFF2-40B4-BE49-F238E27FC236}">
                  <a16:creationId xmlns:a16="http://schemas.microsoft.com/office/drawing/2014/main" id="{7E3804F6-D5EF-4C4E-909E-F60DA7669F29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530" name="Smiley Face 529">
                <a:extLst>
                  <a:ext uri="{FF2B5EF4-FFF2-40B4-BE49-F238E27FC236}">
                    <a16:creationId xmlns:a16="http://schemas.microsoft.com/office/drawing/2014/main" id="{050FA181-7EFF-4D7C-907F-DDFDC26958F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31" name="Oval 530">
                <a:extLst>
                  <a:ext uri="{FF2B5EF4-FFF2-40B4-BE49-F238E27FC236}">
                    <a16:creationId xmlns:a16="http://schemas.microsoft.com/office/drawing/2014/main" id="{F514F1F4-569A-4379-809E-772FAF6BEF59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2" name="Oval 531">
                <a:extLst>
                  <a:ext uri="{FF2B5EF4-FFF2-40B4-BE49-F238E27FC236}">
                    <a16:creationId xmlns:a16="http://schemas.microsoft.com/office/drawing/2014/main" id="{3BF945E0-B1C3-4CB8-BDDD-A0DEEC5F6AA6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18" name="Group 517">
              <a:extLst>
                <a:ext uri="{FF2B5EF4-FFF2-40B4-BE49-F238E27FC236}">
                  <a16:creationId xmlns:a16="http://schemas.microsoft.com/office/drawing/2014/main" id="{487D20CA-E8F8-4773-BF95-344B74BB0638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527" name="Smiley Face 526">
                <a:extLst>
                  <a:ext uri="{FF2B5EF4-FFF2-40B4-BE49-F238E27FC236}">
                    <a16:creationId xmlns:a16="http://schemas.microsoft.com/office/drawing/2014/main" id="{439E158D-C6C1-4517-91BB-5C0CEF280D5B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8" name="Oval 527">
                <a:extLst>
                  <a:ext uri="{FF2B5EF4-FFF2-40B4-BE49-F238E27FC236}">
                    <a16:creationId xmlns:a16="http://schemas.microsoft.com/office/drawing/2014/main" id="{FBC456A0-9635-4594-844D-4D94D2D70AA2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9" name="Oval 528">
                <a:extLst>
                  <a:ext uri="{FF2B5EF4-FFF2-40B4-BE49-F238E27FC236}">
                    <a16:creationId xmlns:a16="http://schemas.microsoft.com/office/drawing/2014/main" id="{D016CAB9-3E52-491A-B64D-A861F8376A4A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19" name="Group 518">
              <a:extLst>
                <a:ext uri="{FF2B5EF4-FFF2-40B4-BE49-F238E27FC236}">
                  <a16:creationId xmlns:a16="http://schemas.microsoft.com/office/drawing/2014/main" id="{CDBD612E-4035-4A57-9066-0A103EC4DFCA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524" name="Smiley Face 523">
                <a:extLst>
                  <a:ext uri="{FF2B5EF4-FFF2-40B4-BE49-F238E27FC236}">
                    <a16:creationId xmlns:a16="http://schemas.microsoft.com/office/drawing/2014/main" id="{0639745D-C8AF-4371-8A41-2B3B0BF99B2C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5" name="Oval 524">
                <a:extLst>
                  <a:ext uri="{FF2B5EF4-FFF2-40B4-BE49-F238E27FC236}">
                    <a16:creationId xmlns:a16="http://schemas.microsoft.com/office/drawing/2014/main" id="{E4F0342D-2813-400D-93E2-96EA96A9A023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6" name="Oval 525">
                <a:extLst>
                  <a:ext uri="{FF2B5EF4-FFF2-40B4-BE49-F238E27FC236}">
                    <a16:creationId xmlns:a16="http://schemas.microsoft.com/office/drawing/2014/main" id="{F69F909A-A22B-4C7F-9B93-E1BAC01E007D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20" name="Group 519">
              <a:extLst>
                <a:ext uri="{FF2B5EF4-FFF2-40B4-BE49-F238E27FC236}">
                  <a16:creationId xmlns:a16="http://schemas.microsoft.com/office/drawing/2014/main" id="{422DAE0A-13F5-4DC1-B6C1-A68F318953EE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521" name="Smiley Face 520">
                <a:extLst>
                  <a:ext uri="{FF2B5EF4-FFF2-40B4-BE49-F238E27FC236}">
                    <a16:creationId xmlns:a16="http://schemas.microsoft.com/office/drawing/2014/main" id="{B6434F85-6C7F-4B82-BBA8-A53DF2C2820C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2" name="Oval 521">
                <a:extLst>
                  <a:ext uri="{FF2B5EF4-FFF2-40B4-BE49-F238E27FC236}">
                    <a16:creationId xmlns:a16="http://schemas.microsoft.com/office/drawing/2014/main" id="{FF1728FE-C94C-4B4D-847F-6895943B8214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3" name="Oval 522">
                <a:extLst>
                  <a:ext uri="{FF2B5EF4-FFF2-40B4-BE49-F238E27FC236}">
                    <a16:creationId xmlns:a16="http://schemas.microsoft.com/office/drawing/2014/main" id="{FA541AAA-3FB3-4994-8A0E-10F720A5C30D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533" name="TextBox 532">
            <a:extLst>
              <a:ext uri="{FF2B5EF4-FFF2-40B4-BE49-F238E27FC236}">
                <a16:creationId xmlns:a16="http://schemas.microsoft.com/office/drawing/2014/main" id="{C7A292FB-9487-4081-B192-AB9A8B25E54C}"/>
              </a:ext>
            </a:extLst>
          </p:cNvPr>
          <p:cNvSpPr txBox="1"/>
          <p:nvPr/>
        </p:nvSpPr>
        <p:spPr>
          <a:xfrm>
            <a:off x="46940" y="17758"/>
            <a:ext cx="25801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EDEF58E-4EDA-411B-B5C6-5E25B5B45E7C}"/>
              </a:ext>
            </a:extLst>
          </p:cNvPr>
          <p:cNvSpPr txBox="1"/>
          <p:nvPr/>
        </p:nvSpPr>
        <p:spPr>
          <a:xfrm>
            <a:off x="109722" y="582472"/>
            <a:ext cx="488789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Inherently a good thing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makes a contribution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needs support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2DB87C5-B523-4F47-820E-2443EB56AEB3}"/>
              </a:ext>
            </a:extLst>
          </p:cNvPr>
          <p:cNvSpPr txBox="1"/>
          <p:nvPr/>
        </p:nvSpPr>
        <p:spPr>
          <a:xfrm>
            <a:off x="489944" y="3275303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$1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$1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$1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76D09B4-E044-4349-8AE2-6EA38D9D38CB}"/>
              </a:ext>
            </a:extLst>
          </p:cNvPr>
          <p:cNvSpPr txBox="1"/>
          <p:nvPr/>
        </p:nvSpPr>
        <p:spPr>
          <a:xfrm>
            <a:off x="483390" y="4714816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$1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$1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$1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2FEE09B-1A07-405A-A8F1-1CCF2D26964A}"/>
              </a:ext>
            </a:extLst>
          </p:cNvPr>
          <p:cNvSpPr txBox="1"/>
          <p:nvPr/>
        </p:nvSpPr>
        <p:spPr>
          <a:xfrm>
            <a:off x="483390" y="6154816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$1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$1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$1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3" name="Heart 62">
            <a:extLst>
              <a:ext uri="{FF2B5EF4-FFF2-40B4-BE49-F238E27FC236}">
                <a16:creationId xmlns:a16="http://schemas.microsoft.com/office/drawing/2014/main" id="{4462491B-F991-4C4C-AA06-64C5615733A3}"/>
              </a:ext>
            </a:extLst>
          </p:cNvPr>
          <p:cNvSpPr/>
          <p:nvPr/>
        </p:nvSpPr>
        <p:spPr>
          <a:xfrm rot="20714852">
            <a:off x="339221" y="2960257"/>
            <a:ext cx="308610" cy="287425"/>
          </a:xfrm>
          <a:prstGeom prst="heart">
            <a:avLst/>
          </a:prstGeom>
          <a:solidFill>
            <a:srgbClr val="E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4" name="Heart 63">
            <a:extLst>
              <a:ext uri="{FF2B5EF4-FFF2-40B4-BE49-F238E27FC236}">
                <a16:creationId xmlns:a16="http://schemas.microsoft.com/office/drawing/2014/main" id="{11D4A5AD-8928-4658-B2CB-8AA3F8CF5529}"/>
              </a:ext>
            </a:extLst>
          </p:cNvPr>
          <p:cNvSpPr/>
          <p:nvPr/>
        </p:nvSpPr>
        <p:spPr>
          <a:xfrm rot="20714852">
            <a:off x="1779221" y="2960257"/>
            <a:ext cx="308610" cy="287425"/>
          </a:xfrm>
          <a:prstGeom prst="heart">
            <a:avLst/>
          </a:prstGeom>
          <a:solidFill>
            <a:srgbClr val="E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5" name="Heart 64">
            <a:extLst>
              <a:ext uri="{FF2B5EF4-FFF2-40B4-BE49-F238E27FC236}">
                <a16:creationId xmlns:a16="http://schemas.microsoft.com/office/drawing/2014/main" id="{44C07205-FD61-47C4-87D5-7EEAB6280D03}"/>
              </a:ext>
            </a:extLst>
          </p:cNvPr>
          <p:cNvSpPr/>
          <p:nvPr/>
        </p:nvSpPr>
        <p:spPr>
          <a:xfrm rot="20714852">
            <a:off x="4659221" y="2960257"/>
            <a:ext cx="308610" cy="287425"/>
          </a:xfrm>
          <a:prstGeom prst="heart">
            <a:avLst/>
          </a:prstGeom>
          <a:solidFill>
            <a:srgbClr val="E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6" name="Heart 65">
            <a:extLst>
              <a:ext uri="{FF2B5EF4-FFF2-40B4-BE49-F238E27FC236}">
                <a16:creationId xmlns:a16="http://schemas.microsoft.com/office/drawing/2014/main" id="{9428854A-82AE-4BEA-98E5-F310D9D9F4E7}"/>
              </a:ext>
            </a:extLst>
          </p:cNvPr>
          <p:cNvSpPr/>
          <p:nvPr/>
        </p:nvSpPr>
        <p:spPr>
          <a:xfrm rot="20714852">
            <a:off x="3219221" y="2960257"/>
            <a:ext cx="308610" cy="287425"/>
          </a:xfrm>
          <a:prstGeom prst="heart">
            <a:avLst/>
          </a:prstGeom>
          <a:solidFill>
            <a:srgbClr val="E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9" name="Heart 68">
            <a:extLst>
              <a:ext uri="{FF2B5EF4-FFF2-40B4-BE49-F238E27FC236}">
                <a16:creationId xmlns:a16="http://schemas.microsoft.com/office/drawing/2014/main" id="{C7838499-7C97-469F-9C2B-082536EB59CE}"/>
              </a:ext>
            </a:extLst>
          </p:cNvPr>
          <p:cNvSpPr/>
          <p:nvPr/>
        </p:nvSpPr>
        <p:spPr>
          <a:xfrm rot="20714852">
            <a:off x="339390" y="4399200"/>
            <a:ext cx="308610" cy="287425"/>
          </a:xfrm>
          <a:prstGeom prst="heart">
            <a:avLst/>
          </a:prstGeom>
          <a:solidFill>
            <a:srgbClr val="E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0" name="Heart 69">
            <a:extLst>
              <a:ext uri="{FF2B5EF4-FFF2-40B4-BE49-F238E27FC236}">
                <a16:creationId xmlns:a16="http://schemas.microsoft.com/office/drawing/2014/main" id="{5D0AD8E5-AC23-4F9A-982B-B51B20D79F3F}"/>
              </a:ext>
            </a:extLst>
          </p:cNvPr>
          <p:cNvSpPr/>
          <p:nvPr/>
        </p:nvSpPr>
        <p:spPr>
          <a:xfrm rot="20714852">
            <a:off x="1779390" y="4399200"/>
            <a:ext cx="308610" cy="287425"/>
          </a:xfrm>
          <a:prstGeom prst="heart">
            <a:avLst/>
          </a:prstGeom>
          <a:solidFill>
            <a:srgbClr val="E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1" name="Heart 70">
            <a:extLst>
              <a:ext uri="{FF2B5EF4-FFF2-40B4-BE49-F238E27FC236}">
                <a16:creationId xmlns:a16="http://schemas.microsoft.com/office/drawing/2014/main" id="{D00C5A3B-FF80-48C7-8801-8D0BE629B4AD}"/>
              </a:ext>
            </a:extLst>
          </p:cNvPr>
          <p:cNvSpPr/>
          <p:nvPr/>
        </p:nvSpPr>
        <p:spPr>
          <a:xfrm rot="20714852">
            <a:off x="4659390" y="4399200"/>
            <a:ext cx="308610" cy="287425"/>
          </a:xfrm>
          <a:prstGeom prst="heart">
            <a:avLst/>
          </a:prstGeom>
          <a:solidFill>
            <a:srgbClr val="E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2" name="Heart 71">
            <a:extLst>
              <a:ext uri="{FF2B5EF4-FFF2-40B4-BE49-F238E27FC236}">
                <a16:creationId xmlns:a16="http://schemas.microsoft.com/office/drawing/2014/main" id="{66D07D1C-A98D-4212-A9B7-27C6B652E259}"/>
              </a:ext>
            </a:extLst>
          </p:cNvPr>
          <p:cNvSpPr/>
          <p:nvPr/>
        </p:nvSpPr>
        <p:spPr>
          <a:xfrm rot="20714852">
            <a:off x="3219390" y="4399200"/>
            <a:ext cx="308610" cy="287425"/>
          </a:xfrm>
          <a:prstGeom prst="heart">
            <a:avLst/>
          </a:prstGeom>
          <a:solidFill>
            <a:srgbClr val="E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6418B83-ECF3-4B24-83C6-8FB58BC08089}"/>
              </a:ext>
            </a:extLst>
          </p:cNvPr>
          <p:cNvGrpSpPr/>
          <p:nvPr/>
        </p:nvGrpSpPr>
        <p:grpSpPr>
          <a:xfrm>
            <a:off x="339390" y="5839200"/>
            <a:ext cx="4628610" cy="287425"/>
            <a:chOff x="5760000" y="2880000"/>
            <a:chExt cx="4628610" cy="287425"/>
          </a:xfrm>
        </p:grpSpPr>
        <p:sp>
          <p:nvSpPr>
            <p:cNvPr id="74" name="Heart 73">
              <a:extLst>
                <a:ext uri="{FF2B5EF4-FFF2-40B4-BE49-F238E27FC236}">
                  <a16:creationId xmlns:a16="http://schemas.microsoft.com/office/drawing/2014/main" id="{71F4E36E-B9CF-4E1F-B360-23A5A2532E5D}"/>
                </a:ext>
              </a:extLst>
            </p:cNvPr>
            <p:cNvSpPr/>
            <p:nvPr/>
          </p:nvSpPr>
          <p:spPr>
            <a:xfrm rot="20714852">
              <a:off x="576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5" name="Heart 74">
              <a:extLst>
                <a:ext uri="{FF2B5EF4-FFF2-40B4-BE49-F238E27FC236}">
                  <a16:creationId xmlns:a16="http://schemas.microsoft.com/office/drawing/2014/main" id="{6477DB0C-19C9-4411-A103-D1FAC1CF9F99}"/>
                </a:ext>
              </a:extLst>
            </p:cNvPr>
            <p:cNvSpPr/>
            <p:nvPr/>
          </p:nvSpPr>
          <p:spPr>
            <a:xfrm rot="20714852">
              <a:off x="720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6" name="Heart 75">
              <a:extLst>
                <a:ext uri="{FF2B5EF4-FFF2-40B4-BE49-F238E27FC236}">
                  <a16:creationId xmlns:a16="http://schemas.microsoft.com/office/drawing/2014/main" id="{3ECEB76B-BF04-4E7A-8ECA-DAE671A8FA1A}"/>
                </a:ext>
              </a:extLst>
            </p:cNvPr>
            <p:cNvSpPr/>
            <p:nvPr/>
          </p:nvSpPr>
          <p:spPr>
            <a:xfrm rot="20714852">
              <a:off x="1008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7" name="Heart 76">
              <a:extLst>
                <a:ext uri="{FF2B5EF4-FFF2-40B4-BE49-F238E27FC236}">
                  <a16:creationId xmlns:a16="http://schemas.microsoft.com/office/drawing/2014/main" id="{C4128DB5-892F-4959-874D-0868637FA009}"/>
                </a:ext>
              </a:extLst>
            </p:cNvPr>
            <p:cNvSpPr/>
            <p:nvPr/>
          </p:nvSpPr>
          <p:spPr>
            <a:xfrm rot="20714852">
              <a:off x="864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05E68026-2D6E-46F0-901C-B4CF54F30A1D}"/>
              </a:ext>
            </a:extLst>
          </p:cNvPr>
          <p:cNvGrpSpPr/>
          <p:nvPr/>
        </p:nvGrpSpPr>
        <p:grpSpPr>
          <a:xfrm>
            <a:off x="8907573" y="2986336"/>
            <a:ext cx="1228105" cy="885328"/>
            <a:chOff x="2057576" y="886324"/>
            <a:chExt cx="1228105" cy="885328"/>
          </a:xfrm>
        </p:grpSpPr>
        <p:sp>
          <p:nvSpPr>
            <p:cNvPr id="79" name="Explosion: 14 Points 78">
              <a:extLst>
                <a:ext uri="{FF2B5EF4-FFF2-40B4-BE49-F238E27FC236}">
                  <a16:creationId xmlns:a16="http://schemas.microsoft.com/office/drawing/2014/main" id="{A1CB42EE-6A37-4222-8BC4-89F7751F6FBA}"/>
                </a:ext>
              </a:extLst>
            </p:cNvPr>
            <p:cNvSpPr/>
            <p:nvPr/>
          </p:nvSpPr>
          <p:spPr>
            <a:xfrm>
              <a:off x="2057576" y="886324"/>
              <a:ext cx="1228105" cy="873299"/>
            </a:xfrm>
            <a:prstGeom prst="irregularSeal2">
              <a:avLst/>
            </a:prstGeom>
            <a:solidFill>
              <a:srgbClr val="85B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3D5D7491-4502-4905-9E66-FE561E614BC4}"/>
                </a:ext>
              </a:extLst>
            </p:cNvPr>
            <p:cNvGrpSpPr/>
            <p:nvPr/>
          </p:nvGrpSpPr>
          <p:grpSpPr>
            <a:xfrm>
              <a:off x="2358352" y="1188546"/>
              <a:ext cx="620712" cy="583106"/>
              <a:chOff x="2840045" y="2280744"/>
              <a:chExt cx="575824" cy="591043"/>
            </a:xfrm>
          </p:grpSpPr>
          <p:sp>
            <p:nvSpPr>
              <p:cNvPr id="81" name="Smiley Face 80">
                <a:extLst>
                  <a:ext uri="{FF2B5EF4-FFF2-40B4-BE49-F238E27FC236}">
                    <a16:creationId xmlns:a16="http://schemas.microsoft.com/office/drawing/2014/main" id="{092B8D41-59AA-4F26-BFD5-820750D20C4E}"/>
                  </a:ext>
                </a:extLst>
              </p:cNvPr>
              <p:cNvSpPr/>
              <p:nvPr/>
            </p:nvSpPr>
            <p:spPr>
              <a:xfrm>
                <a:off x="2840045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rgbClr val="BDD7FF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9EFC6EFB-21D6-4EC9-BE18-6CAFE2BA5EE2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15194A95-FA32-4C6E-A8BE-F93377834536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C71BDB39-987F-4494-B23C-C3F21B1E12F2}"/>
              </a:ext>
            </a:extLst>
          </p:cNvPr>
          <p:cNvSpPr txBox="1"/>
          <p:nvPr/>
        </p:nvSpPr>
        <p:spPr>
          <a:xfrm>
            <a:off x="5849417" y="17757"/>
            <a:ext cx="61978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Question: </a:t>
            </a:r>
          </a:p>
          <a:p>
            <a:pPr algn="ctr"/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we employ a tutor?</a:t>
            </a:r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B25A793-2EA2-42F2-BA73-214E2265C2FC}"/>
              </a:ext>
            </a:extLst>
          </p:cNvPr>
          <p:cNvSpPr txBox="1"/>
          <p:nvPr/>
        </p:nvSpPr>
        <p:spPr>
          <a:xfrm>
            <a:off x="6249600" y="1094975"/>
            <a:ext cx="5860548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cost some money (salary)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support some students …</a:t>
            </a:r>
          </a:p>
          <a:p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... but how many?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7F124EF-861F-4B0B-A939-AC80A66D568A}"/>
              </a:ext>
            </a:extLst>
          </p:cNvPr>
          <p:cNvSpPr txBox="1"/>
          <p:nvPr/>
        </p:nvSpPr>
        <p:spPr>
          <a:xfrm rot="208827">
            <a:off x="10259237" y="3018544"/>
            <a:ext cx="9570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NZ" sz="5400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??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9D1B6AE-7C97-4332-AF22-063FDDF31EEC}"/>
              </a:ext>
            </a:extLst>
          </p:cNvPr>
          <p:cNvSpPr txBox="1"/>
          <p:nvPr/>
        </p:nvSpPr>
        <p:spPr>
          <a:xfrm>
            <a:off x="9221714" y="3970982"/>
            <a:ext cx="7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NZ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0F3F027-B91B-4EFF-A320-2458F41290AD}"/>
              </a:ext>
            </a:extLst>
          </p:cNvPr>
          <p:cNvSpPr/>
          <p:nvPr/>
        </p:nvSpPr>
        <p:spPr>
          <a:xfrm>
            <a:off x="146460" y="2468880"/>
            <a:ext cx="5597956" cy="1321759"/>
          </a:xfrm>
          <a:prstGeom prst="rect">
            <a:avLst/>
          </a:prstGeom>
          <a:noFill/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9" name="Arrow: Down 88">
            <a:extLst>
              <a:ext uri="{FF2B5EF4-FFF2-40B4-BE49-F238E27FC236}">
                <a16:creationId xmlns:a16="http://schemas.microsoft.com/office/drawing/2014/main" id="{DD559934-7AA9-4B0F-B866-5630F96F0C66}"/>
              </a:ext>
            </a:extLst>
          </p:cNvPr>
          <p:cNvSpPr/>
          <p:nvPr/>
        </p:nvSpPr>
        <p:spPr>
          <a:xfrm rot="5400000">
            <a:off x="7077362" y="2405491"/>
            <a:ext cx="523218" cy="23917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69771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8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uiExpand="1" build="p"/>
      <p:bldP spid="86" grpId="0"/>
      <p:bldP spid="87" grpId="0"/>
      <p:bldP spid="88" grpId="0" animBg="1"/>
      <p:bldP spid="8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42095181-D19D-4640-BBDB-684AAF6CD6E0}"/>
              </a:ext>
            </a:extLst>
          </p:cNvPr>
          <p:cNvGrpSpPr/>
          <p:nvPr/>
        </p:nvGrpSpPr>
        <p:grpSpPr>
          <a:xfrm>
            <a:off x="489944" y="2627362"/>
            <a:ext cx="4940712" cy="583106"/>
            <a:chOff x="1440000" y="1440000"/>
            <a:chExt cx="4940712" cy="583106"/>
          </a:xfrm>
        </p:grpSpPr>
        <p:grpSp>
          <p:nvGrpSpPr>
            <p:cNvPr id="301" name="Group 300">
              <a:extLst>
                <a:ext uri="{FF2B5EF4-FFF2-40B4-BE49-F238E27FC236}">
                  <a16:creationId xmlns:a16="http://schemas.microsoft.com/office/drawing/2014/main" id="{755A58CC-9FE3-4679-B76B-BFF8E5D3B2CF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302" name="Smiley Face 301">
                <a:extLst>
                  <a:ext uri="{FF2B5EF4-FFF2-40B4-BE49-F238E27FC236}">
                    <a16:creationId xmlns:a16="http://schemas.microsoft.com/office/drawing/2014/main" id="{D6439F62-0EF1-4F9C-87B6-0A99D9364FF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03" name="Oval 302">
                <a:extLst>
                  <a:ext uri="{FF2B5EF4-FFF2-40B4-BE49-F238E27FC236}">
                    <a16:creationId xmlns:a16="http://schemas.microsoft.com/office/drawing/2014/main" id="{53A2CE90-6710-4818-A3E5-D459085CFDAD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5" name="Oval 304">
                <a:extLst>
                  <a:ext uri="{FF2B5EF4-FFF2-40B4-BE49-F238E27FC236}">
                    <a16:creationId xmlns:a16="http://schemas.microsoft.com/office/drawing/2014/main" id="{90D2D9E7-B6C2-403B-8ABA-EEB5E578B2A5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06" name="Group 305">
              <a:extLst>
                <a:ext uri="{FF2B5EF4-FFF2-40B4-BE49-F238E27FC236}">
                  <a16:creationId xmlns:a16="http://schemas.microsoft.com/office/drawing/2014/main" id="{FE020720-BABB-4D8F-8F64-2A4A2CBCF137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307" name="Smiley Face 306">
                <a:extLst>
                  <a:ext uri="{FF2B5EF4-FFF2-40B4-BE49-F238E27FC236}">
                    <a16:creationId xmlns:a16="http://schemas.microsoft.com/office/drawing/2014/main" id="{6D2FE412-6DE2-439A-81D7-9ACBA117B553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26" name="Oval 325">
                <a:extLst>
                  <a:ext uri="{FF2B5EF4-FFF2-40B4-BE49-F238E27FC236}">
                    <a16:creationId xmlns:a16="http://schemas.microsoft.com/office/drawing/2014/main" id="{D3346B9D-136B-4279-B475-A81573BACEEF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27" name="Oval 326">
                <a:extLst>
                  <a:ext uri="{FF2B5EF4-FFF2-40B4-BE49-F238E27FC236}">
                    <a16:creationId xmlns:a16="http://schemas.microsoft.com/office/drawing/2014/main" id="{8AC079B2-0F6D-4AA1-8EFC-660309591586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28" name="Group 327">
              <a:extLst>
                <a:ext uri="{FF2B5EF4-FFF2-40B4-BE49-F238E27FC236}">
                  <a16:creationId xmlns:a16="http://schemas.microsoft.com/office/drawing/2014/main" id="{100FE19D-B730-434F-B4B2-A76606DDC246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329" name="Smiley Face 328">
                <a:extLst>
                  <a:ext uri="{FF2B5EF4-FFF2-40B4-BE49-F238E27FC236}">
                    <a16:creationId xmlns:a16="http://schemas.microsoft.com/office/drawing/2014/main" id="{1F3B7BB7-4D17-4AAE-97B8-7A9BAA8B58C3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30" name="Oval 329">
                <a:extLst>
                  <a:ext uri="{FF2B5EF4-FFF2-40B4-BE49-F238E27FC236}">
                    <a16:creationId xmlns:a16="http://schemas.microsoft.com/office/drawing/2014/main" id="{ED3DCECA-2808-4F60-8693-5A717FFE9145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31" name="Oval 330">
                <a:extLst>
                  <a:ext uri="{FF2B5EF4-FFF2-40B4-BE49-F238E27FC236}">
                    <a16:creationId xmlns:a16="http://schemas.microsoft.com/office/drawing/2014/main" id="{5241B05F-C229-4AE1-9416-C1179A4CA62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95" name="Group 494">
              <a:extLst>
                <a:ext uri="{FF2B5EF4-FFF2-40B4-BE49-F238E27FC236}">
                  <a16:creationId xmlns:a16="http://schemas.microsoft.com/office/drawing/2014/main" id="{5688B819-776F-4D9B-8CC3-F8A8E5819461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496" name="Smiley Face 495">
                <a:extLst>
                  <a:ext uri="{FF2B5EF4-FFF2-40B4-BE49-F238E27FC236}">
                    <a16:creationId xmlns:a16="http://schemas.microsoft.com/office/drawing/2014/main" id="{C64DF576-07AA-4D0F-8A40-FC2C19A715F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97" name="Oval 496">
                <a:extLst>
                  <a:ext uri="{FF2B5EF4-FFF2-40B4-BE49-F238E27FC236}">
                    <a16:creationId xmlns:a16="http://schemas.microsoft.com/office/drawing/2014/main" id="{376D09C1-90D7-4734-B375-448EE3D12823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98" name="Oval 497">
                <a:extLst>
                  <a:ext uri="{FF2B5EF4-FFF2-40B4-BE49-F238E27FC236}">
                    <a16:creationId xmlns:a16="http://schemas.microsoft.com/office/drawing/2014/main" id="{4531822F-1160-45E0-86AD-B043A791EEC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499" name="Group 498">
            <a:extLst>
              <a:ext uri="{FF2B5EF4-FFF2-40B4-BE49-F238E27FC236}">
                <a16:creationId xmlns:a16="http://schemas.microsoft.com/office/drawing/2014/main" id="{D1D7951B-DF49-4157-8BD4-83A5AD91B1F3}"/>
              </a:ext>
            </a:extLst>
          </p:cNvPr>
          <p:cNvGrpSpPr/>
          <p:nvPr/>
        </p:nvGrpSpPr>
        <p:grpSpPr>
          <a:xfrm>
            <a:off x="489944" y="4067362"/>
            <a:ext cx="4940712" cy="583106"/>
            <a:chOff x="1440000" y="1440000"/>
            <a:chExt cx="4940712" cy="583106"/>
          </a:xfrm>
        </p:grpSpPr>
        <p:grpSp>
          <p:nvGrpSpPr>
            <p:cNvPr id="500" name="Group 499">
              <a:extLst>
                <a:ext uri="{FF2B5EF4-FFF2-40B4-BE49-F238E27FC236}">
                  <a16:creationId xmlns:a16="http://schemas.microsoft.com/office/drawing/2014/main" id="{751DFCF3-146E-4E26-8FCB-AC4A575DB57E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513" name="Smiley Face 512">
                <a:extLst>
                  <a:ext uri="{FF2B5EF4-FFF2-40B4-BE49-F238E27FC236}">
                    <a16:creationId xmlns:a16="http://schemas.microsoft.com/office/drawing/2014/main" id="{5B44037A-F185-4ECC-95CB-15A9C971AACB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14" name="Oval 513">
                <a:extLst>
                  <a:ext uri="{FF2B5EF4-FFF2-40B4-BE49-F238E27FC236}">
                    <a16:creationId xmlns:a16="http://schemas.microsoft.com/office/drawing/2014/main" id="{2F7F2B7D-0FF7-43D9-8288-DA6AC0AF6F87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5" name="Oval 514">
                <a:extLst>
                  <a:ext uri="{FF2B5EF4-FFF2-40B4-BE49-F238E27FC236}">
                    <a16:creationId xmlns:a16="http://schemas.microsoft.com/office/drawing/2014/main" id="{E36C27BF-32FB-4673-99EA-EDB1AEF556A5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1" name="Group 500">
              <a:extLst>
                <a:ext uri="{FF2B5EF4-FFF2-40B4-BE49-F238E27FC236}">
                  <a16:creationId xmlns:a16="http://schemas.microsoft.com/office/drawing/2014/main" id="{538B02DB-978D-4CAD-882F-D71BBA2D9C22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510" name="Smiley Face 509">
                <a:extLst>
                  <a:ext uri="{FF2B5EF4-FFF2-40B4-BE49-F238E27FC236}">
                    <a16:creationId xmlns:a16="http://schemas.microsoft.com/office/drawing/2014/main" id="{1F26DED3-64A2-40C8-B6C7-21EAD1C3DDC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11" name="Oval 510">
                <a:extLst>
                  <a:ext uri="{FF2B5EF4-FFF2-40B4-BE49-F238E27FC236}">
                    <a16:creationId xmlns:a16="http://schemas.microsoft.com/office/drawing/2014/main" id="{D160F1BF-9CD0-455B-86C9-B2DA6136E987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2" name="Oval 511">
                <a:extLst>
                  <a:ext uri="{FF2B5EF4-FFF2-40B4-BE49-F238E27FC236}">
                    <a16:creationId xmlns:a16="http://schemas.microsoft.com/office/drawing/2014/main" id="{2094E70E-F43F-4168-8AE4-BDBAD0EC570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2" name="Group 501">
              <a:extLst>
                <a:ext uri="{FF2B5EF4-FFF2-40B4-BE49-F238E27FC236}">
                  <a16:creationId xmlns:a16="http://schemas.microsoft.com/office/drawing/2014/main" id="{96028215-9262-4793-80BD-C31B8B592759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507" name="Smiley Face 506">
                <a:extLst>
                  <a:ext uri="{FF2B5EF4-FFF2-40B4-BE49-F238E27FC236}">
                    <a16:creationId xmlns:a16="http://schemas.microsoft.com/office/drawing/2014/main" id="{A2CC3263-6E66-4B7E-94D8-0C6C111A674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08" name="Oval 507">
                <a:extLst>
                  <a:ext uri="{FF2B5EF4-FFF2-40B4-BE49-F238E27FC236}">
                    <a16:creationId xmlns:a16="http://schemas.microsoft.com/office/drawing/2014/main" id="{3491FEB0-F688-43DC-993D-2CD07342C920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9" name="Oval 508">
                <a:extLst>
                  <a:ext uri="{FF2B5EF4-FFF2-40B4-BE49-F238E27FC236}">
                    <a16:creationId xmlns:a16="http://schemas.microsoft.com/office/drawing/2014/main" id="{2749B94B-1EE2-4271-A4F1-562963BA6DDA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3" name="Group 502">
              <a:extLst>
                <a:ext uri="{FF2B5EF4-FFF2-40B4-BE49-F238E27FC236}">
                  <a16:creationId xmlns:a16="http://schemas.microsoft.com/office/drawing/2014/main" id="{449B0199-0602-4B93-ACE0-760D12702A27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504" name="Smiley Face 503">
                <a:extLst>
                  <a:ext uri="{FF2B5EF4-FFF2-40B4-BE49-F238E27FC236}">
                    <a16:creationId xmlns:a16="http://schemas.microsoft.com/office/drawing/2014/main" id="{2BCF38DF-8864-47DE-BC56-E58B3BDF415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05" name="Oval 504">
                <a:extLst>
                  <a:ext uri="{FF2B5EF4-FFF2-40B4-BE49-F238E27FC236}">
                    <a16:creationId xmlns:a16="http://schemas.microsoft.com/office/drawing/2014/main" id="{1CE8AE5D-B2C6-43BB-B147-10C551E784E8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6" name="Oval 505">
                <a:extLst>
                  <a:ext uri="{FF2B5EF4-FFF2-40B4-BE49-F238E27FC236}">
                    <a16:creationId xmlns:a16="http://schemas.microsoft.com/office/drawing/2014/main" id="{90BA1E3D-5690-4CDE-8893-BB8FA9ED9D47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516" name="Group 515">
            <a:extLst>
              <a:ext uri="{FF2B5EF4-FFF2-40B4-BE49-F238E27FC236}">
                <a16:creationId xmlns:a16="http://schemas.microsoft.com/office/drawing/2014/main" id="{22875770-1873-45DA-B5ED-E763344675E6}"/>
              </a:ext>
            </a:extLst>
          </p:cNvPr>
          <p:cNvGrpSpPr/>
          <p:nvPr/>
        </p:nvGrpSpPr>
        <p:grpSpPr>
          <a:xfrm>
            <a:off x="489944" y="5507362"/>
            <a:ext cx="4940712" cy="583106"/>
            <a:chOff x="1440000" y="1440000"/>
            <a:chExt cx="4940712" cy="583106"/>
          </a:xfrm>
        </p:grpSpPr>
        <p:grpSp>
          <p:nvGrpSpPr>
            <p:cNvPr id="517" name="Group 516">
              <a:extLst>
                <a:ext uri="{FF2B5EF4-FFF2-40B4-BE49-F238E27FC236}">
                  <a16:creationId xmlns:a16="http://schemas.microsoft.com/office/drawing/2014/main" id="{7E3804F6-D5EF-4C4E-909E-F60DA7669F29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530" name="Smiley Face 529">
                <a:extLst>
                  <a:ext uri="{FF2B5EF4-FFF2-40B4-BE49-F238E27FC236}">
                    <a16:creationId xmlns:a16="http://schemas.microsoft.com/office/drawing/2014/main" id="{050FA181-7EFF-4D7C-907F-DDFDC26958F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31" name="Oval 530">
                <a:extLst>
                  <a:ext uri="{FF2B5EF4-FFF2-40B4-BE49-F238E27FC236}">
                    <a16:creationId xmlns:a16="http://schemas.microsoft.com/office/drawing/2014/main" id="{F514F1F4-569A-4379-809E-772FAF6BEF59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2" name="Oval 531">
                <a:extLst>
                  <a:ext uri="{FF2B5EF4-FFF2-40B4-BE49-F238E27FC236}">
                    <a16:creationId xmlns:a16="http://schemas.microsoft.com/office/drawing/2014/main" id="{3BF945E0-B1C3-4CB8-BDDD-A0DEEC5F6AA6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18" name="Group 517">
              <a:extLst>
                <a:ext uri="{FF2B5EF4-FFF2-40B4-BE49-F238E27FC236}">
                  <a16:creationId xmlns:a16="http://schemas.microsoft.com/office/drawing/2014/main" id="{487D20CA-E8F8-4773-BF95-344B74BB0638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527" name="Smiley Face 526">
                <a:extLst>
                  <a:ext uri="{FF2B5EF4-FFF2-40B4-BE49-F238E27FC236}">
                    <a16:creationId xmlns:a16="http://schemas.microsoft.com/office/drawing/2014/main" id="{439E158D-C6C1-4517-91BB-5C0CEF280D5B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8" name="Oval 527">
                <a:extLst>
                  <a:ext uri="{FF2B5EF4-FFF2-40B4-BE49-F238E27FC236}">
                    <a16:creationId xmlns:a16="http://schemas.microsoft.com/office/drawing/2014/main" id="{FBC456A0-9635-4594-844D-4D94D2D70AA2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9" name="Oval 528">
                <a:extLst>
                  <a:ext uri="{FF2B5EF4-FFF2-40B4-BE49-F238E27FC236}">
                    <a16:creationId xmlns:a16="http://schemas.microsoft.com/office/drawing/2014/main" id="{D016CAB9-3E52-491A-B64D-A861F8376A4A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19" name="Group 518">
              <a:extLst>
                <a:ext uri="{FF2B5EF4-FFF2-40B4-BE49-F238E27FC236}">
                  <a16:creationId xmlns:a16="http://schemas.microsoft.com/office/drawing/2014/main" id="{CDBD612E-4035-4A57-9066-0A103EC4DFCA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524" name="Smiley Face 523">
                <a:extLst>
                  <a:ext uri="{FF2B5EF4-FFF2-40B4-BE49-F238E27FC236}">
                    <a16:creationId xmlns:a16="http://schemas.microsoft.com/office/drawing/2014/main" id="{0639745D-C8AF-4371-8A41-2B3B0BF99B2C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5" name="Oval 524">
                <a:extLst>
                  <a:ext uri="{FF2B5EF4-FFF2-40B4-BE49-F238E27FC236}">
                    <a16:creationId xmlns:a16="http://schemas.microsoft.com/office/drawing/2014/main" id="{E4F0342D-2813-400D-93E2-96EA96A9A023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6" name="Oval 525">
                <a:extLst>
                  <a:ext uri="{FF2B5EF4-FFF2-40B4-BE49-F238E27FC236}">
                    <a16:creationId xmlns:a16="http://schemas.microsoft.com/office/drawing/2014/main" id="{F69F909A-A22B-4C7F-9B93-E1BAC01E007D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20" name="Group 519">
              <a:extLst>
                <a:ext uri="{FF2B5EF4-FFF2-40B4-BE49-F238E27FC236}">
                  <a16:creationId xmlns:a16="http://schemas.microsoft.com/office/drawing/2014/main" id="{422DAE0A-13F5-4DC1-B6C1-A68F318953EE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521" name="Smiley Face 520">
                <a:extLst>
                  <a:ext uri="{FF2B5EF4-FFF2-40B4-BE49-F238E27FC236}">
                    <a16:creationId xmlns:a16="http://schemas.microsoft.com/office/drawing/2014/main" id="{B6434F85-6C7F-4B82-BBA8-A53DF2C2820C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2" name="Oval 521">
                <a:extLst>
                  <a:ext uri="{FF2B5EF4-FFF2-40B4-BE49-F238E27FC236}">
                    <a16:creationId xmlns:a16="http://schemas.microsoft.com/office/drawing/2014/main" id="{FF1728FE-C94C-4B4D-847F-6895943B8214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3" name="Oval 522">
                <a:extLst>
                  <a:ext uri="{FF2B5EF4-FFF2-40B4-BE49-F238E27FC236}">
                    <a16:creationId xmlns:a16="http://schemas.microsoft.com/office/drawing/2014/main" id="{FA541AAA-3FB3-4994-8A0E-10F720A5C30D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533" name="TextBox 532">
            <a:extLst>
              <a:ext uri="{FF2B5EF4-FFF2-40B4-BE49-F238E27FC236}">
                <a16:creationId xmlns:a16="http://schemas.microsoft.com/office/drawing/2014/main" id="{C7A292FB-9487-4081-B192-AB9A8B25E54C}"/>
              </a:ext>
            </a:extLst>
          </p:cNvPr>
          <p:cNvSpPr txBox="1"/>
          <p:nvPr/>
        </p:nvSpPr>
        <p:spPr>
          <a:xfrm>
            <a:off x="46940" y="17758"/>
            <a:ext cx="25801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2DB87C5-B523-4F47-820E-2443EB56AEB3}"/>
              </a:ext>
            </a:extLst>
          </p:cNvPr>
          <p:cNvSpPr txBox="1"/>
          <p:nvPr/>
        </p:nvSpPr>
        <p:spPr>
          <a:xfrm>
            <a:off x="489944" y="3275303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$1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$1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$1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76D09B4-E044-4349-8AE2-6EA38D9D38CB}"/>
              </a:ext>
            </a:extLst>
          </p:cNvPr>
          <p:cNvSpPr txBox="1"/>
          <p:nvPr/>
        </p:nvSpPr>
        <p:spPr>
          <a:xfrm>
            <a:off x="483390" y="4714816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$1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$1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$1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2FEE09B-1A07-405A-A8F1-1CCF2D26964A}"/>
              </a:ext>
            </a:extLst>
          </p:cNvPr>
          <p:cNvSpPr txBox="1"/>
          <p:nvPr/>
        </p:nvSpPr>
        <p:spPr>
          <a:xfrm>
            <a:off x="483390" y="6154816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$1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$1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$1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3" name="Heart 62">
            <a:extLst>
              <a:ext uri="{FF2B5EF4-FFF2-40B4-BE49-F238E27FC236}">
                <a16:creationId xmlns:a16="http://schemas.microsoft.com/office/drawing/2014/main" id="{4462491B-F991-4C4C-AA06-64C5615733A3}"/>
              </a:ext>
            </a:extLst>
          </p:cNvPr>
          <p:cNvSpPr/>
          <p:nvPr/>
        </p:nvSpPr>
        <p:spPr>
          <a:xfrm rot="20714852">
            <a:off x="339221" y="2960257"/>
            <a:ext cx="308610" cy="287425"/>
          </a:xfrm>
          <a:prstGeom prst="heart">
            <a:avLst/>
          </a:prstGeom>
          <a:solidFill>
            <a:srgbClr val="E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4" name="Heart 63">
            <a:extLst>
              <a:ext uri="{FF2B5EF4-FFF2-40B4-BE49-F238E27FC236}">
                <a16:creationId xmlns:a16="http://schemas.microsoft.com/office/drawing/2014/main" id="{11D4A5AD-8928-4658-B2CB-8AA3F8CF5529}"/>
              </a:ext>
            </a:extLst>
          </p:cNvPr>
          <p:cNvSpPr/>
          <p:nvPr/>
        </p:nvSpPr>
        <p:spPr>
          <a:xfrm rot="20714852">
            <a:off x="1779221" y="2960257"/>
            <a:ext cx="308610" cy="287425"/>
          </a:xfrm>
          <a:prstGeom prst="heart">
            <a:avLst/>
          </a:prstGeom>
          <a:solidFill>
            <a:srgbClr val="E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5" name="Heart 64">
            <a:extLst>
              <a:ext uri="{FF2B5EF4-FFF2-40B4-BE49-F238E27FC236}">
                <a16:creationId xmlns:a16="http://schemas.microsoft.com/office/drawing/2014/main" id="{44C07205-FD61-47C4-87D5-7EEAB6280D03}"/>
              </a:ext>
            </a:extLst>
          </p:cNvPr>
          <p:cNvSpPr/>
          <p:nvPr/>
        </p:nvSpPr>
        <p:spPr>
          <a:xfrm rot="20714852">
            <a:off x="4659221" y="2960257"/>
            <a:ext cx="308610" cy="287425"/>
          </a:xfrm>
          <a:prstGeom prst="heart">
            <a:avLst/>
          </a:prstGeom>
          <a:solidFill>
            <a:srgbClr val="E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6" name="Heart 65">
            <a:extLst>
              <a:ext uri="{FF2B5EF4-FFF2-40B4-BE49-F238E27FC236}">
                <a16:creationId xmlns:a16="http://schemas.microsoft.com/office/drawing/2014/main" id="{9428854A-82AE-4BEA-98E5-F310D9D9F4E7}"/>
              </a:ext>
            </a:extLst>
          </p:cNvPr>
          <p:cNvSpPr/>
          <p:nvPr/>
        </p:nvSpPr>
        <p:spPr>
          <a:xfrm rot="20714852">
            <a:off x="3219221" y="2960257"/>
            <a:ext cx="308610" cy="287425"/>
          </a:xfrm>
          <a:prstGeom prst="heart">
            <a:avLst/>
          </a:prstGeom>
          <a:solidFill>
            <a:srgbClr val="E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9" name="Heart 68">
            <a:extLst>
              <a:ext uri="{FF2B5EF4-FFF2-40B4-BE49-F238E27FC236}">
                <a16:creationId xmlns:a16="http://schemas.microsoft.com/office/drawing/2014/main" id="{C7838499-7C97-469F-9C2B-082536EB59CE}"/>
              </a:ext>
            </a:extLst>
          </p:cNvPr>
          <p:cNvSpPr/>
          <p:nvPr/>
        </p:nvSpPr>
        <p:spPr>
          <a:xfrm rot="20714852">
            <a:off x="339390" y="4399200"/>
            <a:ext cx="308610" cy="287425"/>
          </a:xfrm>
          <a:prstGeom prst="heart">
            <a:avLst/>
          </a:prstGeom>
          <a:solidFill>
            <a:srgbClr val="E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0" name="Heart 69">
            <a:extLst>
              <a:ext uri="{FF2B5EF4-FFF2-40B4-BE49-F238E27FC236}">
                <a16:creationId xmlns:a16="http://schemas.microsoft.com/office/drawing/2014/main" id="{5D0AD8E5-AC23-4F9A-982B-B51B20D79F3F}"/>
              </a:ext>
            </a:extLst>
          </p:cNvPr>
          <p:cNvSpPr/>
          <p:nvPr/>
        </p:nvSpPr>
        <p:spPr>
          <a:xfrm rot="20714852">
            <a:off x="1779390" y="4399200"/>
            <a:ext cx="308610" cy="287425"/>
          </a:xfrm>
          <a:prstGeom prst="heart">
            <a:avLst/>
          </a:prstGeom>
          <a:solidFill>
            <a:srgbClr val="E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1" name="Heart 70">
            <a:extLst>
              <a:ext uri="{FF2B5EF4-FFF2-40B4-BE49-F238E27FC236}">
                <a16:creationId xmlns:a16="http://schemas.microsoft.com/office/drawing/2014/main" id="{D00C5A3B-FF80-48C7-8801-8D0BE629B4AD}"/>
              </a:ext>
            </a:extLst>
          </p:cNvPr>
          <p:cNvSpPr/>
          <p:nvPr/>
        </p:nvSpPr>
        <p:spPr>
          <a:xfrm rot="20714852">
            <a:off x="4659390" y="4399200"/>
            <a:ext cx="308610" cy="287425"/>
          </a:xfrm>
          <a:prstGeom prst="heart">
            <a:avLst/>
          </a:prstGeom>
          <a:solidFill>
            <a:srgbClr val="E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72" name="Heart 71">
            <a:extLst>
              <a:ext uri="{FF2B5EF4-FFF2-40B4-BE49-F238E27FC236}">
                <a16:creationId xmlns:a16="http://schemas.microsoft.com/office/drawing/2014/main" id="{66D07D1C-A98D-4212-A9B7-27C6B652E259}"/>
              </a:ext>
            </a:extLst>
          </p:cNvPr>
          <p:cNvSpPr/>
          <p:nvPr/>
        </p:nvSpPr>
        <p:spPr>
          <a:xfrm rot="20714852">
            <a:off x="3219390" y="4399200"/>
            <a:ext cx="308610" cy="287425"/>
          </a:xfrm>
          <a:prstGeom prst="heart">
            <a:avLst/>
          </a:prstGeom>
          <a:solidFill>
            <a:srgbClr val="E6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6418B83-ECF3-4B24-83C6-8FB58BC08089}"/>
              </a:ext>
            </a:extLst>
          </p:cNvPr>
          <p:cNvGrpSpPr/>
          <p:nvPr/>
        </p:nvGrpSpPr>
        <p:grpSpPr>
          <a:xfrm>
            <a:off x="339390" y="5839200"/>
            <a:ext cx="4628610" cy="287425"/>
            <a:chOff x="5760000" y="2880000"/>
            <a:chExt cx="4628610" cy="287425"/>
          </a:xfrm>
        </p:grpSpPr>
        <p:sp>
          <p:nvSpPr>
            <p:cNvPr id="74" name="Heart 73">
              <a:extLst>
                <a:ext uri="{FF2B5EF4-FFF2-40B4-BE49-F238E27FC236}">
                  <a16:creationId xmlns:a16="http://schemas.microsoft.com/office/drawing/2014/main" id="{71F4E36E-B9CF-4E1F-B360-23A5A2532E5D}"/>
                </a:ext>
              </a:extLst>
            </p:cNvPr>
            <p:cNvSpPr/>
            <p:nvPr/>
          </p:nvSpPr>
          <p:spPr>
            <a:xfrm rot="20714852">
              <a:off x="576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5" name="Heart 74">
              <a:extLst>
                <a:ext uri="{FF2B5EF4-FFF2-40B4-BE49-F238E27FC236}">
                  <a16:creationId xmlns:a16="http://schemas.microsoft.com/office/drawing/2014/main" id="{6477DB0C-19C9-4411-A103-D1FAC1CF9F99}"/>
                </a:ext>
              </a:extLst>
            </p:cNvPr>
            <p:cNvSpPr/>
            <p:nvPr/>
          </p:nvSpPr>
          <p:spPr>
            <a:xfrm rot="20714852">
              <a:off x="720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6" name="Heart 75">
              <a:extLst>
                <a:ext uri="{FF2B5EF4-FFF2-40B4-BE49-F238E27FC236}">
                  <a16:creationId xmlns:a16="http://schemas.microsoft.com/office/drawing/2014/main" id="{3ECEB76B-BF04-4E7A-8ECA-DAE671A8FA1A}"/>
                </a:ext>
              </a:extLst>
            </p:cNvPr>
            <p:cNvSpPr/>
            <p:nvPr/>
          </p:nvSpPr>
          <p:spPr>
            <a:xfrm rot="20714852">
              <a:off x="1008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7" name="Heart 76">
              <a:extLst>
                <a:ext uri="{FF2B5EF4-FFF2-40B4-BE49-F238E27FC236}">
                  <a16:creationId xmlns:a16="http://schemas.microsoft.com/office/drawing/2014/main" id="{C4128DB5-892F-4959-874D-0868637FA009}"/>
                </a:ext>
              </a:extLst>
            </p:cNvPr>
            <p:cNvSpPr/>
            <p:nvPr/>
          </p:nvSpPr>
          <p:spPr>
            <a:xfrm rot="20714852">
              <a:off x="864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05E68026-2D6E-46F0-901C-B4CF54F30A1D}"/>
              </a:ext>
            </a:extLst>
          </p:cNvPr>
          <p:cNvGrpSpPr/>
          <p:nvPr/>
        </p:nvGrpSpPr>
        <p:grpSpPr>
          <a:xfrm>
            <a:off x="8907573" y="2986336"/>
            <a:ext cx="1228105" cy="885328"/>
            <a:chOff x="2057576" y="886324"/>
            <a:chExt cx="1228105" cy="885328"/>
          </a:xfrm>
        </p:grpSpPr>
        <p:sp>
          <p:nvSpPr>
            <p:cNvPr id="79" name="Explosion: 14 Points 78">
              <a:extLst>
                <a:ext uri="{FF2B5EF4-FFF2-40B4-BE49-F238E27FC236}">
                  <a16:creationId xmlns:a16="http://schemas.microsoft.com/office/drawing/2014/main" id="{A1CB42EE-6A37-4222-8BC4-89F7751F6FBA}"/>
                </a:ext>
              </a:extLst>
            </p:cNvPr>
            <p:cNvSpPr/>
            <p:nvPr/>
          </p:nvSpPr>
          <p:spPr>
            <a:xfrm>
              <a:off x="2057576" y="886324"/>
              <a:ext cx="1228105" cy="873299"/>
            </a:xfrm>
            <a:prstGeom prst="irregularSeal2">
              <a:avLst/>
            </a:prstGeom>
            <a:solidFill>
              <a:srgbClr val="85B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3D5D7491-4502-4905-9E66-FE561E614BC4}"/>
                </a:ext>
              </a:extLst>
            </p:cNvPr>
            <p:cNvGrpSpPr/>
            <p:nvPr/>
          </p:nvGrpSpPr>
          <p:grpSpPr>
            <a:xfrm>
              <a:off x="2358352" y="1188546"/>
              <a:ext cx="620712" cy="583106"/>
              <a:chOff x="2840045" y="2280744"/>
              <a:chExt cx="575824" cy="591043"/>
            </a:xfrm>
          </p:grpSpPr>
          <p:sp>
            <p:nvSpPr>
              <p:cNvPr id="81" name="Smiley Face 80">
                <a:extLst>
                  <a:ext uri="{FF2B5EF4-FFF2-40B4-BE49-F238E27FC236}">
                    <a16:creationId xmlns:a16="http://schemas.microsoft.com/office/drawing/2014/main" id="{092B8D41-59AA-4F26-BFD5-820750D20C4E}"/>
                  </a:ext>
                </a:extLst>
              </p:cNvPr>
              <p:cNvSpPr/>
              <p:nvPr/>
            </p:nvSpPr>
            <p:spPr>
              <a:xfrm>
                <a:off x="2840045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rgbClr val="BDD7FF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9EFC6EFB-21D6-4EC9-BE18-6CAFE2BA5EE2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15194A95-FA32-4C6E-A8BE-F93377834536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C71BDB39-987F-4494-B23C-C3F21B1E12F2}"/>
              </a:ext>
            </a:extLst>
          </p:cNvPr>
          <p:cNvSpPr txBox="1"/>
          <p:nvPr/>
        </p:nvSpPr>
        <p:spPr>
          <a:xfrm>
            <a:off x="5849417" y="17757"/>
            <a:ext cx="61978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Question: </a:t>
            </a:r>
          </a:p>
          <a:p>
            <a:pPr algn="ctr"/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we employ a tutor?</a:t>
            </a:r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B25A793-2EA2-42F2-BA73-214E2265C2FC}"/>
              </a:ext>
            </a:extLst>
          </p:cNvPr>
          <p:cNvSpPr txBox="1"/>
          <p:nvPr/>
        </p:nvSpPr>
        <p:spPr>
          <a:xfrm>
            <a:off x="6249600" y="1094975"/>
            <a:ext cx="5860548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cost some money (salary)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support some students …</a:t>
            </a:r>
          </a:p>
          <a:p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... but how many?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7F124EF-861F-4B0B-A939-AC80A66D568A}"/>
              </a:ext>
            </a:extLst>
          </p:cNvPr>
          <p:cNvSpPr txBox="1"/>
          <p:nvPr/>
        </p:nvSpPr>
        <p:spPr>
          <a:xfrm rot="208827">
            <a:off x="10259237" y="3018544"/>
            <a:ext cx="9570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NZ" sz="5400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??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9D1B6AE-7C97-4332-AF22-063FDDF31EEC}"/>
              </a:ext>
            </a:extLst>
          </p:cNvPr>
          <p:cNvSpPr txBox="1"/>
          <p:nvPr/>
        </p:nvSpPr>
        <p:spPr>
          <a:xfrm>
            <a:off x="9222722" y="3970982"/>
            <a:ext cx="7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NZ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0F3F027-B91B-4EFF-A320-2458F41290AD}"/>
              </a:ext>
            </a:extLst>
          </p:cNvPr>
          <p:cNvSpPr/>
          <p:nvPr/>
        </p:nvSpPr>
        <p:spPr>
          <a:xfrm>
            <a:off x="146460" y="2468880"/>
            <a:ext cx="5597956" cy="1321759"/>
          </a:xfrm>
          <a:prstGeom prst="rect">
            <a:avLst/>
          </a:prstGeom>
          <a:noFill/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9" name="Arrow: Down 88">
            <a:extLst>
              <a:ext uri="{FF2B5EF4-FFF2-40B4-BE49-F238E27FC236}">
                <a16:creationId xmlns:a16="http://schemas.microsoft.com/office/drawing/2014/main" id="{DD559934-7AA9-4B0F-B866-5630F96F0C66}"/>
              </a:ext>
            </a:extLst>
          </p:cNvPr>
          <p:cNvSpPr/>
          <p:nvPr/>
        </p:nvSpPr>
        <p:spPr>
          <a:xfrm rot="5400000">
            <a:off x="7077362" y="2405491"/>
            <a:ext cx="523218" cy="23917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2E42963A-78DB-4B7E-B644-E6E1D5530DD2}"/>
              </a:ext>
            </a:extLst>
          </p:cNvPr>
          <p:cNvSpPr txBox="1"/>
          <p:nvPr/>
        </p:nvSpPr>
        <p:spPr>
          <a:xfrm>
            <a:off x="6249944" y="4582338"/>
            <a:ext cx="61501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A8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tutor supports more than      </a:t>
            </a:r>
            <a:r>
              <a:rPr lang="en-NZ" sz="2800" b="1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b="1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A8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yes, employ them!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2CC8980-35F1-4695-86E9-9B30F8335266}"/>
              </a:ext>
            </a:extLst>
          </p:cNvPr>
          <p:cNvSpPr/>
          <p:nvPr/>
        </p:nvSpPr>
        <p:spPr>
          <a:xfrm rot="21094797">
            <a:off x="-367361" y="2064042"/>
            <a:ext cx="6334985" cy="2753749"/>
          </a:xfrm>
          <a:prstGeom prst="ellipse">
            <a:avLst/>
          </a:prstGeom>
          <a:noFill/>
          <a:ln w="57150">
            <a:solidFill>
              <a:srgbClr val="E6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EDEF58E-4EDA-411B-B5C6-5E25B5B45E7C}"/>
              </a:ext>
            </a:extLst>
          </p:cNvPr>
          <p:cNvSpPr txBox="1"/>
          <p:nvPr/>
        </p:nvSpPr>
        <p:spPr>
          <a:xfrm>
            <a:off x="109721" y="582472"/>
            <a:ext cx="4937173" cy="1461939"/>
          </a:xfrm>
          <a:prstGeom prst="rect">
            <a:avLst/>
          </a:prstGeom>
          <a:solidFill>
            <a:srgbClr val="FFFFFF">
              <a:alpha val="81176"/>
            </a:srgbClr>
          </a:solidFill>
        </p:spPr>
        <p:txBody>
          <a:bodyPr wrap="square" rtlCol="0">
            <a:no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Inherently a good thing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makes a contribution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needs support</a:t>
            </a:r>
          </a:p>
        </p:txBody>
      </p:sp>
    </p:spTree>
    <p:extLst>
      <p:ext uri="{BB962C8B-B14F-4D97-AF65-F5344CB8AC3E}">
        <p14:creationId xmlns:p14="http://schemas.microsoft.com/office/powerpoint/2010/main" val="282899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3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79167E-6 1.48148E-6 L 0.80118 -0.054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52" y="-273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4.79167E-6 3.7037E-6 L 0.65014 -0.0594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500" y="-298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75E-6 3.7037E-6 L 0.51537 0.1273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768" y="6366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75E-6 1.48148E-6 L 0.54141 -0.0270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70" y="-136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0833E-6 3.7037E-6 L 0.44597 -0.0259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92" y="-1296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70833E-6 1.48148E-6 L 0.34714 -0.0662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57" y="-331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2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4" grpId="0" animBg="1"/>
      <p:bldP spid="65" grpId="0" animBg="1"/>
      <p:bldP spid="66" grpId="0" animBg="1"/>
      <p:bldP spid="69" grpId="0" animBg="1"/>
      <p:bldP spid="70" grpId="0" animBg="1"/>
      <p:bldP spid="72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9" name="Group 498">
            <a:extLst>
              <a:ext uri="{FF2B5EF4-FFF2-40B4-BE49-F238E27FC236}">
                <a16:creationId xmlns:a16="http://schemas.microsoft.com/office/drawing/2014/main" id="{D1D7951B-DF49-4157-8BD4-83A5AD91B1F3}"/>
              </a:ext>
            </a:extLst>
          </p:cNvPr>
          <p:cNvGrpSpPr/>
          <p:nvPr/>
        </p:nvGrpSpPr>
        <p:grpSpPr>
          <a:xfrm>
            <a:off x="489944" y="4067362"/>
            <a:ext cx="4940712" cy="583106"/>
            <a:chOff x="1440000" y="1440000"/>
            <a:chExt cx="4940712" cy="583106"/>
          </a:xfrm>
        </p:grpSpPr>
        <p:grpSp>
          <p:nvGrpSpPr>
            <p:cNvPr id="500" name="Group 499">
              <a:extLst>
                <a:ext uri="{FF2B5EF4-FFF2-40B4-BE49-F238E27FC236}">
                  <a16:creationId xmlns:a16="http://schemas.microsoft.com/office/drawing/2014/main" id="{751DFCF3-146E-4E26-8FCB-AC4A575DB57E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513" name="Smiley Face 512">
                <a:extLst>
                  <a:ext uri="{FF2B5EF4-FFF2-40B4-BE49-F238E27FC236}">
                    <a16:creationId xmlns:a16="http://schemas.microsoft.com/office/drawing/2014/main" id="{5B44037A-F185-4ECC-95CB-15A9C971AACB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14" name="Oval 513">
                <a:extLst>
                  <a:ext uri="{FF2B5EF4-FFF2-40B4-BE49-F238E27FC236}">
                    <a16:creationId xmlns:a16="http://schemas.microsoft.com/office/drawing/2014/main" id="{2F7F2B7D-0FF7-43D9-8288-DA6AC0AF6F87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5" name="Oval 514">
                <a:extLst>
                  <a:ext uri="{FF2B5EF4-FFF2-40B4-BE49-F238E27FC236}">
                    <a16:creationId xmlns:a16="http://schemas.microsoft.com/office/drawing/2014/main" id="{E36C27BF-32FB-4673-99EA-EDB1AEF556A5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1" name="Group 500">
              <a:extLst>
                <a:ext uri="{FF2B5EF4-FFF2-40B4-BE49-F238E27FC236}">
                  <a16:creationId xmlns:a16="http://schemas.microsoft.com/office/drawing/2014/main" id="{538B02DB-978D-4CAD-882F-D71BBA2D9C22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510" name="Smiley Face 509">
                <a:extLst>
                  <a:ext uri="{FF2B5EF4-FFF2-40B4-BE49-F238E27FC236}">
                    <a16:creationId xmlns:a16="http://schemas.microsoft.com/office/drawing/2014/main" id="{1F26DED3-64A2-40C8-B6C7-21EAD1C3DDC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11" name="Oval 510">
                <a:extLst>
                  <a:ext uri="{FF2B5EF4-FFF2-40B4-BE49-F238E27FC236}">
                    <a16:creationId xmlns:a16="http://schemas.microsoft.com/office/drawing/2014/main" id="{D160F1BF-9CD0-455B-86C9-B2DA6136E987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2" name="Oval 511">
                <a:extLst>
                  <a:ext uri="{FF2B5EF4-FFF2-40B4-BE49-F238E27FC236}">
                    <a16:creationId xmlns:a16="http://schemas.microsoft.com/office/drawing/2014/main" id="{2094E70E-F43F-4168-8AE4-BDBAD0EC570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2" name="Group 501">
              <a:extLst>
                <a:ext uri="{FF2B5EF4-FFF2-40B4-BE49-F238E27FC236}">
                  <a16:creationId xmlns:a16="http://schemas.microsoft.com/office/drawing/2014/main" id="{96028215-9262-4793-80BD-C31B8B592759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507" name="Smiley Face 506">
                <a:extLst>
                  <a:ext uri="{FF2B5EF4-FFF2-40B4-BE49-F238E27FC236}">
                    <a16:creationId xmlns:a16="http://schemas.microsoft.com/office/drawing/2014/main" id="{A2CC3263-6E66-4B7E-94D8-0C6C111A674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08" name="Oval 507">
                <a:extLst>
                  <a:ext uri="{FF2B5EF4-FFF2-40B4-BE49-F238E27FC236}">
                    <a16:creationId xmlns:a16="http://schemas.microsoft.com/office/drawing/2014/main" id="{3491FEB0-F688-43DC-993D-2CD07342C920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9" name="Oval 508">
                <a:extLst>
                  <a:ext uri="{FF2B5EF4-FFF2-40B4-BE49-F238E27FC236}">
                    <a16:creationId xmlns:a16="http://schemas.microsoft.com/office/drawing/2014/main" id="{2749B94B-1EE2-4271-A4F1-562963BA6DDA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3" name="Group 502">
              <a:extLst>
                <a:ext uri="{FF2B5EF4-FFF2-40B4-BE49-F238E27FC236}">
                  <a16:creationId xmlns:a16="http://schemas.microsoft.com/office/drawing/2014/main" id="{449B0199-0602-4B93-ACE0-760D12702A27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504" name="Smiley Face 503">
                <a:extLst>
                  <a:ext uri="{FF2B5EF4-FFF2-40B4-BE49-F238E27FC236}">
                    <a16:creationId xmlns:a16="http://schemas.microsoft.com/office/drawing/2014/main" id="{2BCF38DF-8864-47DE-BC56-E58B3BDF415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05" name="Oval 504">
                <a:extLst>
                  <a:ext uri="{FF2B5EF4-FFF2-40B4-BE49-F238E27FC236}">
                    <a16:creationId xmlns:a16="http://schemas.microsoft.com/office/drawing/2014/main" id="{1CE8AE5D-B2C6-43BB-B147-10C551E784E8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6" name="Oval 505">
                <a:extLst>
                  <a:ext uri="{FF2B5EF4-FFF2-40B4-BE49-F238E27FC236}">
                    <a16:creationId xmlns:a16="http://schemas.microsoft.com/office/drawing/2014/main" id="{90BA1E3D-5690-4CDE-8893-BB8FA9ED9D47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516" name="Group 515">
            <a:extLst>
              <a:ext uri="{FF2B5EF4-FFF2-40B4-BE49-F238E27FC236}">
                <a16:creationId xmlns:a16="http://schemas.microsoft.com/office/drawing/2014/main" id="{22875770-1873-45DA-B5ED-E763344675E6}"/>
              </a:ext>
            </a:extLst>
          </p:cNvPr>
          <p:cNvGrpSpPr/>
          <p:nvPr/>
        </p:nvGrpSpPr>
        <p:grpSpPr>
          <a:xfrm>
            <a:off x="489944" y="5507362"/>
            <a:ext cx="4940712" cy="583106"/>
            <a:chOff x="1440000" y="1440000"/>
            <a:chExt cx="4940712" cy="583106"/>
          </a:xfrm>
        </p:grpSpPr>
        <p:grpSp>
          <p:nvGrpSpPr>
            <p:cNvPr id="517" name="Group 516">
              <a:extLst>
                <a:ext uri="{FF2B5EF4-FFF2-40B4-BE49-F238E27FC236}">
                  <a16:creationId xmlns:a16="http://schemas.microsoft.com/office/drawing/2014/main" id="{7E3804F6-D5EF-4C4E-909E-F60DA7669F29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530" name="Smiley Face 529">
                <a:extLst>
                  <a:ext uri="{FF2B5EF4-FFF2-40B4-BE49-F238E27FC236}">
                    <a16:creationId xmlns:a16="http://schemas.microsoft.com/office/drawing/2014/main" id="{050FA181-7EFF-4D7C-907F-DDFDC26958F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31" name="Oval 530">
                <a:extLst>
                  <a:ext uri="{FF2B5EF4-FFF2-40B4-BE49-F238E27FC236}">
                    <a16:creationId xmlns:a16="http://schemas.microsoft.com/office/drawing/2014/main" id="{F514F1F4-569A-4379-809E-772FAF6BEF59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2" name="Oval 531">
                <a:extLst>
                  <a:ext uri="{FF2B5EF4-FFF2-40B4-BE49-F238E27FC236}">
                    <a16:creationId xmlns:a16="http://schemas.microsoft.com/office/drawing/2014/main" id="{3BF945E0-B1C3-4CB8-BDDD-A0DEEC5F6AA6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18" name="Group 517">
              <a:extLst>
                <a:ext uri="{FF2B5EF4-FFF2-40B4-BE49-F238E27FC236}">
                  <a16:creationId xmlns:a16="http://schemas.microsoft.com/office/drawing/2014/main" id="{487D20CA-E8F8-4773-BF95-344B74BB0638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527" name="Smiley Face 526">
                <a:extLst>
                  <a:ext uri="{FF2B5EF4-FFF2-40B4-BE49-F238E27FC236}">
                    <a16:creationId xmlns:a16="http://schemas.microsoft.com/office/drawing/2014/main" id="{439E158D-C6C1-4517-91BB-5C0CEF280D5B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8" name="Oval 527">
                <a:extLst>
                  <a:ext uri="{FF2B5EF4-FFF2-40B4-BE49-F238E27FC236}">
                    <a16:creationId xmlns:a16="http://schemas.microsoft.com/office/drawing/2014/main" id="{FBC456A0-9635-4594-844D-4D94D2D70AA2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9" name="Oval 528">
                <a:extLst>
                  <a:ext uri="{FF2B5EF4-FFF2-40B4-BE49-F238E27FC236}">
                    <a16:creationId xmlns:a16="http://schemas.microsoft.com/office/drawing/2014/main" id="{D016CAB9-3E52-491A-B64D-A861F8376A4A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19" name="Group 518">
              <a:extLst>
                <a:ext uri="{FF2B5EF4-FFF2-40B4-BE49-F238E27FC236}">
                  <a16:creationId xmlns:a16="http://schemas.microsoft.com/office/drawing/2014/main" id="{CDBD612E-4035-4A57-9066-0A103EC4DFCA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524" name="Smiley Face 523">
                <a:extLst>
                  <a:ext uri="{FF2B5EF4-FFF2-40B4-BE49-F238E27FC236}">
                    <a16:creationId xmlns:a16="http://schemas.microsoft.com/office/drawing/2014/main" id="{0639745D-C8AF-4371-8A41-2B3B0BF99B2C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5" name="Oval 524">
                <a:extLst>
                  <a:ext uri="{FF2B5EF4-FFF2-40B4-BE49-F238E27FC236}">
                    <a16:creationId xmlns:a16="http://schemas.microsoft.com/office/drawing/2014/main" id="{E4F0342D-2813-400D-93E2-96EA96A9A023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6" name="Oval 525">
                <a:extLst>
                  <a:ext uri="{FF2B5EF4-FFF2-40B4-BE49-F238E27FC236}">
                    <a16:creationId xmlns:a16="http://schemas.microsoft.com/office/drawing/2014/main" id="{F69F909A-A22B-4C7F-9B93-E1BAC01E007D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20" name="Group 519">
              <a:extLst>
                <a:ext uri="{FF2B5EF4-FFF2-40B4-BE49-F238E27FC236}">
                  <a16:creationId xmlns:a16="http://schemas.microsoft.com/office/drawing/2014/main" id="{422DAE0A-13F5-4DC1-B6C1-A68F318953EE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521" name="Smiley Face 520">
                <a:extLst>
                  <a:ext uri="{FF2B5EF4-FFF2-40B4-BE49-F238E27FC236}">
                    <a16:creationId xmlns:a16="http://schemas.microsoft.com/office/drawing/2014/main" id="{B6434F85-6C7F-4B82-BBA8-A53DF2C2820C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2" name="Oval 521">
                <a:extLst>
                  <a:ext uri="{FF2B5EF4-FFF2-40B4-BE49-F238E27FC236}">
                    <a16:creationId xmlns:a16="http://schemas.microsoft.com/office/drawing/2014/main" id="{FF1728FE-C94C-4B4D-847F-6895943B8214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3" name="Oval 522">
                <a:extLst>
                  <a:ext uri="{FF2B5EF4-FFF2-40B4-BE49-F238E27FC236}">
                    <a16:creationId xmlns:a16="http://schemas.microsoft.com/office/drawing/2014/main" id="{FA541AAA-3FB3-4994-8A0E-10F720A5C30D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533" name="TextBox 532">
            <a:extLst>
              <a:ext uri="{FF2B5EF4-FFF2-40B4-BE49-F238E27FC236}">
                <a16:creationId xmlns:a16="http://schemas.microsoft.com/office/drawing/2014/main" id="{C7A292FB-9487-4081-B192-AB9A8B25E54C}"/>
              </a:ext>
            </a:extLst>
          </p:cNvPr>
          <p:cNvSpPr txBox="1"/>
          <p:nvPr/>
        </p:nvSpPr>
        <p:spPr>
          <a:xfrm>
            <a:off x="46940" y="17758"/>
            <a:ext cx="25801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EDEF58E-4EDA-411B-B5C6-5E25B5B45E7C}"/>
              </a:ext>
            </a:extLst>
          </p:cNvPr>
          <p:cNvSpPr txBox="1"/>
          <p:nvPr/>
        </p:nvSpPr>
        <p:spPr>
          <a:xfrm>
            <a:off x="109722" y="582472"/>
            <a:ext cx="488789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Inherently a good thing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makes a contribution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needs support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76D09B4-E044-4349-8AE2-6EA38D9D38CB}"/>
              </a:ext>
            </a:extLst>
          </p:cNvPr>
          <p:cNvSpPr txBox="1"/>
          <p:nvPr/>
        </p:nvSpPr>
        <p:spPr>
          <a:xfrm>
            <a:off x="483390" y="4714816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$1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$1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$1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32FEE09B-1A07-405A-A8F1-1CCF2D26964A}"/>
              </a:ext>
            </a:extLst>
          </p:cNvPr>
          <p:cNvSpPr txBox="1"/>
          <p:nvPr/>
        </p:nvSpPr>
        <p:spPr>
          <a:xfrm>
            <a:off x="483390" y="6154816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$1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$1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$1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A32F46F-8B0F-449F-8CFE-07785FBF3F61}"/>
              </a:ext>
            </a:extLst>
          </p:cNvPr>
          <p:cNvGrpSpPr/>
          <p:nvPr/>
        </p:nvGrpSpPr>
        <p:grpSpPr>
          <a:xfrm>
            <a:off x="339390" y="4399200"/>
            <a:ext cx="4628610" cy="287425"/>
            <a:chOff x="5760000" y="2880000"/>
            <a:chExt cx="4628610" cy="287425"/>
          </a:xfrm>
        </p:grpSpPr>
        <p:sp>
          <p:nvSpPr>
            <p:cNvPr id="69" name="Heart 68">
              <a:extLst>
                <a:ext uri="{FF2B5EF4-FFF2-40B4-BE49-F238E27FC236}">
                  <a16:creationId xmlns:a16="http://schemas.microsoft.com/office/drawing/2014/main" id="{C7838499-7C97-469F-9C2B-082536EB59CE}"/>
                </a:ext>
              </a:extLst>
            </p:cNvPr>
            <p:cNvSpPr/>
            <p:nvPr/>
          </p:nvSpPr>
          <p:spPr>
            <a:xfrm rot="20714852">
              <a:off x="576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0" name="Heart 69">
              <a:extLst>
                <a:ext uri="{FF2B5EF4-FFF2-40B4-BE49-F238E27FC236}">
                  <a16:creationId xmlns:a16="http://schemas.microsoft.com/office/drawing/2014/main" id="{5D0AD8E5-AC23-4F9A-982B-B51B20D79F3F}"/>
                </a:ext>
              </a:extLst>
            </p:cNvPr>
            <p:cNvSpPr/>
            <p:nvPr/>
          </p:nvSpPr>
          <p:spPr>
            <a:xfrm rot="20714852">
              <a:off x="720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1" name="Heart 70">
              <a:extLst>
                <a:ext uri="{FF2B5EF4-FFF2-40B4-BE49-F238E27FC236}">
                  <a16:creationId xmlns:a16="http://schemas.microsoft.com/office/drawing/2014/main" id="{D00C5A3B-FF80-48C7-8801-8D0BE629B4AD}"/>
                </a:ext>
              </a:extLst>
            </p:cNvPr>
            <p:cNvSpPr/>
            <p:nvPr/>
          </p:nvSpPr>
          <p:spPr>
            <a:xfrm rot="20714852">
              <a:off x="1008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2" name="Heart 71">
              <a:extLst>
                <a:ext uri="{FF2B5EF4-FFF2-40B4-BE49-F238E27FC236}">
                  <a16:creationId xmlns:a16="http://schemas.microsoft.com/office/drawing/2014/main" id="{66D07D1C-A98D-4212-A9B7-27C6B652E259}"/>
                </a:ext>
              </a:extLst>
            </p:cNvPr>
            <p:cNvSpPr/>
            <p:nvPr/>
          </p:nvSpPr>
          <p:spPr>
            <a:xfrm rot="20714852">
              <a:off x="864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6418B83-ECF3-4B24-83C6-8FB58BC08089}"/>
              </a:ext>
            </a:extLst>
          </p:cNvPr>
          <p:cNvGrpSpPr/>
          <p:nvPr/>
        </p:nvGrpSpPr>
        <p:grpSpPr>
          <a:xfrm>
            <a:off x="339390" y="5839200"/>
            <a:ext cx="4628610" cy="287425"/>
            <a:chOff x="5760000" y="2880000"/>
            <a:chExt cx="4628610" cy="287425"/>
          </a:xfrm>
        </p:grpSpPr>
        <p:sp>
          <p:nvSpPr>
            <p:cNvPr id="74" name="Heart 73">
              <a:extLst>
                <a:ext uri="{FF2B5EF4-FFF2-40B4-BE49-F238E27FC236}">
                  <a16:creationId xmlns:a16="http://schemas.microsoft.com/office/drawing/2014/main" id="{71F4E36E-B9CF-4E1F-B360-23A5A2532E5D}"/>
                </a:ext>
              </a:extLst>
            </p:cNvPr>
            <p:cNvSpPr/>
            <p:nvPr/>
          </p:nvSpPr>
          <p:spPr>
            <a:xfrm rot="20714852">
              <a:off x="576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5" name="Heart 74">
              <a:extLst>
                <a:ext uri="{FF2B5EF4-FFF2-40B4-BE49-F238E27FC236}">
                  <a16:creationId xmlns:a16="http://schemas.microsoft.com/office/drawing/2014/main" id="{6477DB0C-19C9-4411-A103-D1FAC1CF9F99}"/>
                </a:ext>
              </a:extLst>
            </p:cNvPr>
            <p:cNvSpPr/>
            <p:nvPr/>
          </p:nvSpPr>
          <p:spPr>
            <a:xfrm rot="20714852">
              <a:off x="720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6" name="Heart 75">
              <a:extLst>
                <a:ext uri="{FF2B5EF4-FFF2-40B4-BE49-F238E27FC236}">
                  <a16:creationId xmlns:a16="http://schemas.microsoft.com/office/drawing/2014/main" id="{3ECEB76B-BF04-4E7A-8ECA-DAE671A8FA1A}"/>
                </a:ext>
              </a:extLst>
            </p:cNvPr>
            <p:cNvSpPr/>
            <p:nvPr/>
          </p:nvSpPr>
          <p:spPr>
            <a:xfrm rot="20714852">
              <a:off x="1008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7" name="Heart 76">
              <a:extLst>
                <a:ext uri="{FF2B5EF4-FFF2-40B4-BE49-F238E27FC236}">
                  <a16:creationId xmlns:a16="http://schemas.microsoft.com/office/drawing/2014/main" id="{C4128DB5-892F-4959-874D-0868637FA009}"/>
                </a:ext>
              </a:extLst>
            </p:cNvPr>
            <p:cNvSpPr/>
            <p:nvPr/>
          </p:nvSpPr>
          <p:spPr>
            <a:xfrm rot="20714852">
              <a:off x="864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C71BDB39-987F-4494-B23C-C3F21B1E12F2}"/>
              </a:ext>
            </a:extLst>
          </p:cNvPr>
          <p:cNvSpPr txBox="1"/>
          <p:nvPr/>
        </p:nvSpPr>
        <p:spPr>
          <a:xfrm>
            <a:off x="5849417" y="17757"/>
            <a:ext cx="61978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Question: </a:t>
            </a:r>
          </a:p>
          <a:p>
            <a:pPr algn="ctr"/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we employ a tutor?</a:t>
            </a:r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B25A793-2EA2-42F2-BA73-214E2265C2FC}"/>
              </a:ext>
            </a:extLst>
          </p:cNvPr>
          <p:cNvSpPr txBox="1"/>
          <p:nvPr/>
        </p:nvSpPr>
        <p:spPr>
          <a:xfrm>
            <a:off x="6249600" y="1094975"/>
            <a:ext cx="5860548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cost some money (salary)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support some students …</a:t>
            </a:r>
          </a:p>
          <a:p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... but how many?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554791E-040A-4AB8-955D-F58A35422FE2}"/>
              </a:ext>
            </a:extLst>
          </p:cNvPr>
          <p:cNvGrpSpPr/>
          <p:nvPr/>
        </p:nvGrpSpPr>
        <p:grpSpPr>
          <a:xfrm>
            <a:off x="146460" y="2468880"/>
            <a:ext cx="11069799" cy="1472994"/>
            <a:chOff x="146460" y="2468880"/>
            <a:chExt cx="11069799" cy="147299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2095181-D19D-4640-BBDB-684AAF6CD6E0}"/>
                </a:ext>
              </a:extLst>
            </p:cNvPr>
            <p:cNvGrpSpPr/>
            <p:nvPr/>
          </p:nvGrpSpPr>
          <p:grpSpPr>
            <a:xfrm>
              <a:off x="489944" y="2627362"/>
              <a:ext cx="4940712" cy="583106"/>
              <a:chOff x="1440000" y="1440000"/>
              <a:chExt cx="4940712" cy="583106"/>
            </a:xfrm>
          </p:grpSpPr>
          <p:grpSp>
            <p:nvGrpSpPr>
              <p:cNvPr id="301" name="Group 300">
                <a:extLst>
                  <a:ext uri="{FF2B5EF4-FFF2-40B4-BE49-F238E27FC236}">
                    <a16:creationId xmlns:a16="http://schemas.microsoft.com/office/drawing/2014/main" id="{755A58CC-9FE3-4679-B76B-BFF8E5D3B2CF}"/>
                  </a:ext>
                </a:extLst>
              </p:cNvPr>
              <p:cNvGrpSpPr/>
              <p:nvPr/>
            </p:nvGrpSpPr>
            <p:grpSpPr>
              <a:xfrm>
                <a:off x="1440000" y="1440000"/>
                <a:ext cx="620712" cy="583106"/>
                <a:chOff x="2840038" y="2280744"/>
                <a:chExt cx="575824" cy="591043"/>
              </a:xfrm>
            </p:grpSpPr>
            <p:sp>
              <p:nvSpPr>
                <p:cNvPr id="302" name="Smiley Face 301">
                  <a:extLst>
                    <a:ext uri="{FF2B5EF4-FFF2-40B4-BE49-F238E27FC236}">
                      <a16:creationId xmlns:a16="http://schemas.microsoft.com/office/drawing/2014/main" id="{D6439F62-0EF1-4F9C-87B6-0A99D9364FF2}"/>
                    </a:ext>
                  </a:extLst>
                </p:cNvPr>
                <p:cNvSpPr/>
                <p:nvPr/>
              </p:nvSpPr>
              <p:spPr>
                <a:xfrm>
                  <a:off x="2840038" y="2280744"/>
                  <a:ext cx="575824" cy="591043"/>
                </a:xfrm>
                <a:prstGeom prst="smileyFace">
                  <a:avLst>
                    <a:gd name="adj" fmla="val 4653"/>
                  </a:avLst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303" name="Oval 302">
                  <a:extLst>
                    <a:ext uri="{FF2B5EF4-FFF2-40B4-BE49-F238E27FC236}">
                      <a16:creationId xmlns:a16="http://schemas.microsoft.com/office/drawing/2014/main" id="{53A2CE90-6710-4818-A3E5-D459085CFDAD}"/>
                    </a:ext>
                  </a:extLst>
                </p:cNvPr>
                <p:cNvSpPr/>
                <p:nvPr/>
              </p:nvSpPr>
              <p:spPr>
                <a:xfrm>
                  <a:off x="3014134" y="2463800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05" name="Oval 304">
                  <a:extLst>
                    <a:ext uri="{FF2B5EF4-FFF2-40B4-BE49-F238E27FC236}">
                      <a16:creationId xmlns:a16="http://schemas.microsoft.com/office/drawing/2014/main" id="{90D2D9E7-B6C2-403B-8ABA-EEB5E578B2A5}"/>
                    </a:ext>
                  </a:extLst>
                </p:cNvPr>
                <p:cNvSpPr/>
                <p:nvPr/>
              </p:nvSpPr>
              <p:spPr>
                <a:xfrm>
                  <a:off x="3196698" y="2463795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306" name="Group 305">
                <a:extLst>
                  <a:ext uri="{FF2B5EF4-FFF2-40B4-BE49-F238E27FC236}">
                    <a16:creationId xmlns:a16="http://schemas.microsoft.com/office/drawing/2014/main" id="{FE020720-BABB-4D8F-8F64-2A4A2CBCF137}"/>
                  </a:ext>
                </a:extLst>
              </p:cNvPr>
              <p:cNvGrpSpPr/>
              <p:nvPr/>
            </p:nvGrpSpPr>
            <p:grpSpPr>
              <a:xfrm>
                <a:off x="2880000" y="1440000"/>
                <a:ext cx="620712" cy="583106"/>
                <a:chOff x="2840038" y="2280744"/>
                <a:chExt cx="575824" cy="591043"/>
              </a:xfrm>
            </p:grpSpPr>
            <p:sp>
              <p:nvSpPr>
                <p:cNvPr id="307" name="Smiley Face 306">
                  <a:extLst>
                    <a:ext uri="{FF2B5EF4-FFF2-40B4-BE49-F238E27FC236}">
                      <a16:creationId xmlns:a16="http://schemas.microsoft.com/office/drawing/2014/main" id="{6D2FE412-6DE2-439A-81D7-9ACBA117B553}"/>
                    </a:ext>
                  </a:extLst>
                </p:cNvPr>
                <p:cNvSpPr/>
                <p:nvPr/>
              </p:nvSpPr>
              <p:spPr>
                <a:xfrm>
                  <a:off x="2840038" y="2280744"/>
                  <a:ext cx="575824" cy="591043"/>
                </a:xfrm>
                <a:prstGeom prst="smileyFace">
                  <a:avLst>
                    <a:gd name="adj" fmla="val 4653"/>
                  </a:avLst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326" name="Oval 325">
                  <a:extLst>
                    <a:ext uri="{FF2B5EF4-FFF2-40B4-BE49-F238E27FC236}">
                      <a16:creationId xmlns:a16="http://schemas.microsoft.com/office/drawing/2014/main" id="{D3346B9D-136B-4279-B475-A81573BACEEF}"/>
                    </a:ext>
                  </a:extLst>
                </p:cNvPr>
                <p:cNvSpPr/>
                <p:nvPr/>
              </p:nvSpPr>
              <p:spPr>
                <a:xfrm>
                  <a:off x="3014134" y="2463800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27" name="Oval 326">
                  <a:extLst>
                    <a:ext uri="{FF2B5EF4-FFF2-40B4-BE49-F238E27FC236}">
                      <a16:creationId xmlns:a16="http://schemas.microsoft.com/office/drawing/2014/main" id="{8AC079B2-0F6D-4AA1-8EFC-660309591586}"/>
                    </a:ext>
                  </a:extLst>
                </p:cNvPr>
                <p:cNvSpPr/>
                <p:nvPr/>
              </p:nvSpPr>
              <p:spPr>
                <a:xfrm>
                  <a:off x="3196698" y="2463795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328" name="Group 327">
                <a:extLst>
                  <a:ext uri="{FF2B5EF4-FFF2-40B4-BE49-F238E27FC236}">
                    <a16:creationId xmlns:a16="http://schemas.microsoft.com/office/drawing/2014/main" id="{100FE19D-B730-434F-B4B2-A76606DDC246}"/>
                  </a:ext>
                </a:extLst>
              </p:cNvPr>
              <p:cNvGrpSpPr/>
              <p:nvPr/>
            </p:nvGrpSpPr>
            <p:grpSpPr>
              <a:xfrm>
                <a:off x="4320000" y="1440000"/>
                <a:ext cx="620712" cy="583106"/>
                <a:chOff x="2840038" y="2280744"/>
                <a:chExt cx="575824" cy="591043"/>
              </a:xfrm>
            </p:grpSpPr>
            <p:sp>
              <p:nvSpPr>
                <p:cNvPr id="329" name="Smiley Face 328">
                  <a:extLst>
                    <a:ext uri="{FF2B5EF4-FFF2-40B4-BE49-F238E27FC236}">
                      <a16:creationId xmlns:a16="http://schemas.microsoft.com/office/drawing/2014/main" id="{1F3B7BB7-4D17-4AAE-97B8-7A9BAA8B58C3}"/>
                    </a:ext>
                  </a:extLst>
                </p:cNvPr>
                <p:cNvSpPr/>
                <p:nvPr/>
              </p:nvSpPr>
              <p:spPr>
                <a:xfrm>
                  <a:off x="2840038" y="2280744"/>
                  <a:ext cx="575824" cy="591043"/>
                </a:xfrm>
                <a:prstGeom prst="smileyFace">
                  <a:avLst>
                    <a:gd name="adj" fmla="val 4653"/>
                  </a:avLst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330" name="Oval 329">
                  <a:extLst>
                    <a:ext uri="{FF2B5EF4-FFF2-40B4-BE49-F238E27FC236}">
                      <a16:creationId xmlns:a16="http://schemas.microsoft.com/office/drawing/2014/main" id="{ED3DCECA-2808-4F60-8693-5A717FFE9145}"/>
                    </a:ext>
                  </a:extLst>
                </p:cNvPr>
                <p:cNvSpPr/>
                <p:nvPr/>
              </p:nvSpPr>
              <p:spPr>
                <a:xfrm>
                  <a:off x="3014134" y="2463800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31" name="Oval 330">
                  <a:extLst>
                    <a:ext uri="{FF2B5EF4-FFF2-40B4-BE49-F238E27FC236}">
                      <a16:creationId xmlns:a16="http://schemas.microsoft.com/office/drawing/2014/main" id="{5241B05F-C229-4AE1-9416-C1179A4CA621}"/>
                    </a:ext>
                  </a:extLst>
                </p:cNvPr>
                <p:cNvSpPr/>
                <p:nvPr/>
              </p:nvSpPr>
              <p:spPr>
                <a:xfrm>
                  <a:off x="3196698" y="2463795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495" name="Group 494">
                <a:extLst>
                  <a:ext uri="{FF2B5EF4-FFF2-40B4-BE49-F238E27FC236}">
                    <a16:creationId xmlns:a16="http://schemas.microsoft.com/office/drawing/2014/main" id="{5688B819-776F-4D9B-8CC3-F8A8E5819461}"/>
                  </a:ext>
                </a:extLst>
              </p:cNvPr>
              <p:cNvGrpSpPr/>
              <p:nvPr/>
            </p:nvGrpSpPr>
            <p:grpSpPr>
              <a:xfrm>
                <a:off x="5760000" y="1440000"/>
                <a:ext cx="620712" cy="583106"/>
                <a:chOff x="2840038" y="2280744"/>
                <a:chExt cx="575824" cy="591043"/>
              </a:xfrm>
            </p:grpSpPr>
            <p:sp>
              <p:nvSpPr>
                <p:cNvPr id="496" name="Smiley Face 495">
                  <a:extLst>
                    <a:ext uri="{FF2B5EF4-FFF2-40B4-BE49-F238E27FC236}">
                      <a16:creationId xmlns:a16="http://schemas.microsoft.com/office/drawing/2014/main" id="{C64DF576-07AA-4D0F-8A40-FC2C19A715F2}"/>
                    </a:ext>
                  </a:extLst>
                </p:cNvPr>
                <p:cNvSpPr/>
                <p:nvPr/>
              </p:nvSpPr>
              <p:spPr>
                <a:xfrm>
                  <a:off x="2840038" y="2280744"/>
                  <a:ext cx="575824" cy="591043"/>
                </a:xfrm>
                <a:prstGeom prst="smileyFace">
                  <a:avLst>
                    <a:gd name="adj" fmla="val 4653"/>
                  </a:avLst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97" name="Oval 496">
                  <a:extLst>
                    <a:ext uri="{FF2B5EF4-FFF2-40B4-BE49-F238E27FC236}">
                      <a16:creationId xmlns:a16="http://schemas.microsoft.com/office/drawing/2014/main" id="{376D09C1-90D7-4734-B375-448EE3D12823}"/>
                    </a:ext>
                  </a:extLst>
                </p:cNvPr>
                <p:cNvSpPr/>
                <p:nvPr/>
              </p:nvSpPr>
              <p:spPr>
                <a:xfrm>
                  <a:off x="3014134" y="2463800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98" name="Oval 497">
                  <a:extLst>
                    <a:ext uri="{FF2B5EF4-FFF2-40B4-BE49-F238E27FC236}">
                      <a16:creationId xmlns:a16="http://schemas.microsoft.com/office/drawing/2014/main" id="{4531822F-1160-45E0-86AD-B043A791EEC1}"/>
                    </a:ext>
                  </a:extLst>
                </p:cNvPr>
                <p:cNvSpPr/>
                <p:nvPr/>
              </p:nvSpPr>
              <p:spPr>
                <a:xfrm>
                  <a:off x="3196698" y="2463795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92DB87C5-B523-4F47-820E-2443EB56AEB3}"/>
                </a:ext>
              </a:extLst>
            </p:cNvPr>
            <p:cNvSpPr txBox="1"/>
            <p:nvPr/>
          </p:nvSpPr>
          <p:spPr>
            <a:xfrm>
              <a:off x="489944" y="3275303"/>
              <a:ext cx="52974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$1      </a:t>
              </a:r>
              <a:r>
                <a:rPr lang="en-NZ" sz="2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NZ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$1     </a:t>
              </a:r>
              <a:r>
                <a:rPr lang="en-NZ" sz="2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NZ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$1   </a:t>
              </a:r>
              <a:r>
                <a:rPr lang="en-NZ" sz="2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NZ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 $1</a:t>
              </a:r>
              <a:r>
                <a:rPr lang="en-NZ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4859E36-1BB5-4925-B6AF-E8E43183C380}"/>
                </a:ext>
              </a:extLst>
            </p:cNvPr>
            <p:cNvGrpSpPr/>
            <p:nvPr/>
          </p:nvGrpSpPr>
          <p:grpSpPr>
            <a:xfrm>
              <a:off x="339221" y="2960257"/>
              <a:ext cx="4628610" cy="287425"/>
              <a:chOff x="5760000" y="2880000"/>
              <a:chExt cx="4628610" cy="287425"/>
            </a:xfrm>
          </p:grpSpPr>
          <p:sp>
            <p:nvSpPr>
              <p:cNvPr id="63" name="Heart 62">
                <a:extLst>
                  <a:ext uri="{FF2B5EF4-FFF2-40B4-BE49-F238E27FC236}">
                    <a16:creationId xmlns:a16="http://schemas.microsoft.com/office/drawing/2014/main" id="{4462491B-F991-4C4C-AA06-64C5615733A3}"/>
                  </a:ext>
                </a:extLst>
              </p:cNvPr>
              <p:cNvSpPr/>
              <p:nvPr/>
            </p:nvSpPr>
            <p:spPr>
              <a:xfrm rot="20714852">
                <a:off x="5760000" y="2880000"/>
                <a:ext cx="308610" cy="287425"/>
              </a:xfrm>
              <a:prstGeom prst="heart">
                <a:avLst/>
              </a:prstGeom>
              <a:solidFill>
                <a:srgbClr val="E6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4" name="Heart 63">
                <a:extLst>
                  <a:ext uri="{FF2B5EF4-FFF2-40B4-BE49-F238E27FC236}">
                    <a16:creationId xmlns:a16="http://schemas.microsoft.com/office/drawing/2014/main" id="{11D4A5AD-8928-4658-B2CB-8AA3F8CF5529}"/>
                  </a:ext>
                </a:extLst>
              </p:cNvPr>
              <p:cNvSpPr/>
              <p:nvPr/>
            </p:nvSpPr>
            <p:spPr>
              <a:xfrm rot="20714852">
                <a:off x="7200000" y="2880000"/>
                <a:ext cx="308610" cy="287425"/>
              </a:xfrm>
              <a:prstGeom prst="heart">
                <a:avLst/>
              </a:prstGeom>
              <a:solidFill>
                <a:srgbClr val="E6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5" name="Heart 64">
                <a:extLst>
                  <a:ext uri="{FF2B5EF4-FFF2-40B4-BE49-F238E27FC236}">
                    <a16:creationId xmlns:a16="http://schemas.microsoft.com/office/drawing/2014/main" id="{44C07205-FD61-47C4-87D5-7EEAB6280D03}"/>
                  </a:ext>
                </a:extLst>
              </p:cNvPr>
              <p:cNvSpPr/>
              <p:nvPr/>
            </p:nvSpPr>
            <p:spPr>
              <a:xfrm rot="20714852">
                <a:off x="10080000" y="2880000"/>
                <a:ext cx="308610" cy="287425"/>
              </a:xfrm>
              <a:prstGeom prst="heart">
                <a:avLst/>
              </a:prstGeom>
              <a:solidFill>
                <a:srgbClr val="E6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6" name="Heart 65">
                <a:extLst>
                  <a:ext uri="{FF2B5EF4-FFF2-40B4-BE49-F238E27FC236}">
                    <a16:creationId xmlns:a16="http://schemas.microsoft.com/office/drawing/2014/main" id="{9428854A-82AE-4BEA-98E5-F310D9D9F4E7}"/>
                  </a:ext>
                </a:extLst>
              </p:cNvPr>
              <p:cNvSpPr/>
              <p:nvPr/>
            </p:nvSpPr>
            <p:spPr>
              <a:xfrm rot="20714852">
                <a:off x="8640000" y="2880000"/>
                <a:ext cx="308610" cy="287425"/>
              </a:xfrm>
              <a:prstGeom prst="heart">
                <a:avLst/>
              </a:prstGeom>
              <a:solidFill>
                <a:srgbClr val="E6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05E68026-2D6E-46F0-901C-B4CF54F30A1D}"/>
                </a:ext>
              </a:extLst>
            </p:cNvPr>
            <p:cNvGrpSpPr/>
            <p:nvPr/>
          </p:nvGrpSpPr>
          <p:grpSpPr>
            <a:xfrm>
              <a:off x="8907573" y="2986336"/>
              <a:ext cx="1228105" cy="885328"/>
              <a:chOff x="2057576" y="886324"/>
              <a:chExt cx="1228105" cy="885328"/>
            </a:xfrm>
          </p:grpSpPr>
          <p:sp>
            <p:nvSpPr>
              <p:cNvPr id="79" name="Explosion: 14 Points 78">
                <a:extLst>
                  <a:ext uri="{FF2B5EF4-FFF2-40B4-BE49-F238E27FC236}">
                    <a16:creationId xmlns:a16="http://schemas.microsoft.com/office/drawing/2014/main" id="{A1CB42EE-6A37-4222-8BC4-89F7751F6FBA}"/>
                  </a:ext>
                </a:extLst>
              </p:cNvPr>
              <p:cNvSpPr/>
              <p:nvPr/>
            </p:nvSpPr>
            <p:spPr>
              <a:xfrm>
                <a:off x="2057576" y="886324"/>
                <a:ext cx="1228105" cy="873299"/>
              </a:xfrm>
              <a:prstGeom prst="irregularSeal2">
                <a:avLst/>
              </a:prstGeom>
              <a:solidFill>
                <a:srgbClr val="85B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grpSp>
            <p:nvGrpSpPr>
              <p:cNvPr id="80" name="Group 79">
                <a:extLst>
                  <a:ext uri="{FF2B5EF4-FFF2-40B4-BE49-F238E27FC236}">
                    <a16:creationId xmlns:a16="http://schemas.microsoft.com/office/drawing/2014/main" id="{3D5D7491-4502-4905-9E66-FE561E614BC4}"/>
                  </a:ext>
                </a:extLst>
              </p:cNvPr>
              <p:cNvGrpSpPr/>
              <p:nvPr/>
            </p:nvGrpSpPr>
            <p:grpSpPr>
              <a:xfrm>
                <a:off x="2358352" y="1188546"/>
                <a:ext cx="620712" cy="583106"/>
                <a:chOff x="2840045" y="2280744"/>
                <a:chExt cx="575824" cy="591043"/>
              </a:xfrm>
            </p:grpSpPr>
            <p:sp>
              <p:nvSpPr>
                <p:cNvPr id="81" name="Smiley Face 80">
                  <a:extLst>
                    <a:ext uri="{FF2B5EF4-FFF2-40B4-BE49-F238E27FC236}">
                      <a16:creationId xmlns:a16="http://schemas.microsoft.com/office/drawing/2014/main" id="{092B8D41-59AA-4F26-BFD5-820750D20C4E}"/>
                    </a:ext>
                  </a:extLst>
                </p:cNvPr>
                <p:cNvSpPr/>
                <p:nvPr/>
              </p:nvSpPr>
              <p:spPr>
                <a:xfrm>
                  <a:off x="2840045" y="2280744"/>
                  <a:ext cx="575824" cy="591043"/>
                </a:xfrm>
                <a:prstGeom prst="smileyFace">
                  <a:avLst>
                    <a:gd name="adj" fmla="val 4653"/>
                  </a:avLst>
                </a:prstGeom>
                <a:solidFill>
                  <a:srgbClr val="BDD7FF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82" name="Oval 81">
                  <a:extLst>
                    <a:ext uri="{FF2B5EF4-FFF2-40B4-BE49-F238E27FC236}">
                      <a16:creationId xmlns:a16="http://schemas.microsoft.com/office/drawing/2014/main" id="{9EFC6EFB-21D6-4EC9-BE18-6CAFE2BA5EE2}"/>
                    </a:ext>
                  </a:extLst>
                </p:cNvPr>
                <p:cNvSpPr/>
                <p:nvPr/>
              </p:nvSpPr>
              <p:spPr>
                <a:xfrm>
                  <a:off x="3014134" y="2463800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3" name="Oval 82">
                  <a:extLst>
                    <a:ext uri="{FF2B5EF4-FFF2-40B4-BE49-F238E27FC236}">
                      <a16:creationId xmlns:a16="http://schemas.microsoft.com/office/drawing/2014/main" id="{15194A95-FA32-4C6E-A8BE-F93377834536}"/>
                    </a:ext>
                  </a:extLst>
                </p:cNvPr>
                <p:cNvSpPr/>
                <p:nvPr/>
              </p:nvSpPr>
              <p:spPr>
                <a:xfrm>
                  <a:off x="3196698" y="2463795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F7F124EF-861F-4B0B-A939-AC80A66D568A}"/>
                </a:ext>
              </a:extLst>
            </p:cNvPr>
            <p:cNvSpPr txBox="1"/>
            <p:nvPr/>
          </p:nvSpPr>
          <p:spPr>
            <a:xfrm rot="208827">
              <a:off x="10259237" y="3018544"/>
              <a:ext cx="95702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NZ" sz="5400" dirty="0">
                  <a:solidFill>
                    <a:srgbClr val="47477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??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D0F3F027-B91B-4EFF-A320-2458F41290AD}"/>
                </a:ext>
              </a:extLst>
            </p:cNvPr>
            <p:cNvSpPr/>
            <p:nvPr/>
          </p:nvSpPr>
          <p:spPr>
            <a:xfrm>
              <a:off x="146460" y="2468880"/>
              <a:ext cx="5597956" cy="1321759"/>
            </a:xfrm>
            <a:prstGeom prst="rect">
              <a:avLst/>
            </a:prstGeom>
            <a:noFill/>
            <a:ln w="57150">
              <a:solidFill>
                <a:srgbClr val="4472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9" name="Arrow: Down 88">
              <a:extLst>
                <a:ext uri="{FF2B5EF4-FFF2-40B4-BE49-F238E27FC236}">
                  <a16:creationId xmlns:a16="http://schemas.microsoft.com/office/drawing/2014/main" id="{DD559934-7AA9-4B0F-B866-5630F96F0C66}"/>
                </a:ext>
              </a:extLst>
            </p:cNvPr>
            <p:cNvSpPr/>
            <p:nvPr/>
          </p:nvSpPr>
          <p:spPr>
            <a:xfrm rot="5400000">
              <a:off x="7077362" y="2405491"/>
              <a:ext cx="523218" cy="239176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54AD6DCB-D6B2-4CA1-99A1-1BF4C61228B8}"/>
              </a:ext>
            </a:extLst>
          </p:cNvPr>
          <p:cNvSpPr txBox="1"/>
          <p:nvPr/>
        </p:nvSpPr>
        <p:spPr>
          <a:xfrm>
            <a:off x="6249944" y="4582338"/>
            <a:ext cx="6150147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A8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tutor supports more than       </a:t>
            </a:r>
            <a:r>
              <a:rPr lang="en-NZ" sz="2800" b="1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students </a:t>
            </a:r>
            <a:r>
              <a:rPr lang="en-NZ" sz="2800" dirty="0">
                <a:solidFill>
                  <a:srgbClr val="00A8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yes, employ them!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fewer than 4 students, no point: better to admit 4 fewer students 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DF3C93D9-0387-4C10-9AD8-44CCE080207C}"/>
              </a:ext>
            </a:extLst>
          </p:cNvPr>
          <p:cNvSpPr txBox="1"/>
          <p:nvPr/>
        </p:nvSpPr>
        <p:spPr>
          <a:xfrm>
            <a:off x="9222722" y="3970982"/>
            <a:ext cx="7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NZ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932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uiExpand="1" build="p"/>
      <p:bldP spid="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Box 188">
            <a:extLst>
              <a:ext uri="{FF2B5EF4-FFF2-40B4-BE49-F238E27FC236}">
                <a16:creationId xmlns:a16="http://schemas.microsoft.com/office/drawing/2014/main" id="{2EEAA677-2292-48F3-8C4C-40D5E837E330}"/>
              </a:ext>
            </a:extLst>
          </p:cNvPr>
          <p:cNvSpPr txBox="1"/>
          <p:nvPr/>
        </p:nvSpPr>
        <p:spPr>
          <a:xfrm>
            <a:off x="1496035" y="2052298"/>
            <a:ext cx="91999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40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this got to do with ANOVA?</a:t>
            </a:r>
          </a:p>
        </p:txBody>
      </p:sp>
    </p:spTree>
    <p:extLst>
      <p:ext uri="{BB962C8B-B14F-4D97-AF65-F5344CB8AC3E}">
        <p14:creationId xmlns:p14="http://schemas.microsoft.com/office/powerpoint/2010/main" val="2946658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9" name="Group 498">
            <a:extLst>
              <a:ext uri="{FF2B5EF4-FFF2-40B4-BE49-F238E27FC236}">
                <a16:creationId xmlns:a16="http://schemas.microsoft.com/office/drawing/2014/main" id="{D1D7951B-DF49-4157-8BD4-83A5AD91B1F3}"/>
              </a:ext>
            </a:extLst>
          </p:cNvPr>
          <p:cNvGrpSpPr/>
          <p:nvPr/>
        </p:nvGrpSpPr>
        <p:grpSpPr>
          <a:xfrm>
            <a:off x="489944" y="4067362"/>
            <a:ext cx="4940712" cy="583106"/>
            <a:chOff x="1440000" y="1440000"/>
            <a:chExt cx="4940712" cy="583106"/>
          </a:xfrm>
        </p:grpSpPr>
        <p:grpSp>
          <p:nvGrpSpPr>
            <p:cNvPr id="500" name="Group 499">
              <a:extLst>
                <a:ext uri="{FF2B5EF4-FFF2-40B4-BE49-F238E27FC236}">
                  <a16:creationId xmlns:a16="http://schemas.microsoft.com/office/drawing/2014/main" id="{751DFCF3-146E-4E26-8FCB-AC4A575DB57E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513" name="Smiley Face 512">
                <a:extLst>
                  <a:ext uri="{FF2B5EF4-FFF2-40B4-BE49-F238E27FC236}">
                    <a16:creationId xmlns:a16="http://schemas.microsoft.com/office/drawing/2014/main" id="{5B44037A-F185-4ECC-95CB-15A9C971AACB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14" name="Oval 513">
                <a:extLst>
                  <a:ext uri="{FF2B5EF4-FFF2-40B4-BE49-F238E27FC236}">
                    <a16:creationId xmlns:a16="http://schemas.microsoft.com/office/drawing/2014/main" id="{2F7F2B7D-0FF7-43D9-8288-DA6AC0AF6F87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5" name="Oval 514">
                <a:extLst>
                  <a:ext uri="{FF2B5EF4-FFF2-40B4-BE49-F238E27FC236}">
                    <a16:creationId xmlns:a16="http://schemas.microsoft.com/office/drawing/2014/main" id="{E36C27BF-32FB-4673-99EA-EDB1AEF556A5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1" name="Group 500">
              <a:extLst>
                <a:ext uri="{FF2B5EF4-FFF2-40B4-BE49-F238E27FC236}">
                  <a16:creationId xmlns:a16="http://schemas.microsoft.com/office/drawing/2014/main" id="{538B02DB-978D-4CAD-882F-D71BBA2D9C22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510" name="Smiley Face 509">
                <a:extLst>
                  <a:ext uri="{FF2B5EF4-FFF2-40B4-BE49-F238E27FC236}">
                    <a16:creationId xmlns:a16="http://schemas.microsoft.com/office/drawing/2014/main" id="{1F26DED3-64A2-40C8-B6C7-21EAD1C3DDC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11" name="Oval 510">
                <a:extLst>
                  <a:ext uri="{FF2B5EF4-FFF2-40B4-BE49-F238E27FC236}">
                    <a16:creationId xmlns:a16="http://schemas.microsoft.com/office/drawing/2014/main" id="{D160F1BF-9CD0-455B-86C9-B2DA6136E987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2" name="Oval 511">
                <a:extLst>
                  <a:ext uri="{FF2B5EF4-FFF2-40B4-BE49-F238E27FC236}">
                    <a16:creationId xmlns:a16="http://schemas.microsoft.com/office/drawing/2014/main" id="{2094E70E-F43F-4168-8AE4-BDBAD0EC570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2" name="Group 501">
              <a:extLst>
                <a:ext uri="{FF2B5EF4-FFF2-40B4-BE49-F238E27FC236}">
                  <a16:creationId xmlns:a16="http://schemas.microsoft.com/office/drawing/2014/main" id="{96028215-9262-4793-80BD-C31B8B592759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507" name="Smiley Face 506">
                <a:extLst>
                  <a:ext uri="{FF2B5EF4-FFF2-40B4-BE49-F238E27FC236}">
                    <a16:creationId xmlns:a16="http://schemas.microsoft.com/office/drawing/2014/main" id="{A2CC3263-6E66-4B7E-94D8-0C6C111A674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08" name="Oval 507">
                <a:extLst>
                  <a:ext uri="{FF2B5EF4-FFF2-40B4-BE49-F238E27FC236}">
                    <a16:creationId xmlns:a16="http://schemas.microsoft.com/office/drawing/2014/main" id="{3491FEB0-F688-43DC-993D-2CD07342C920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9" name="Oval 508">
                <a:extLst>
                  <a:ext uri="{FF2B5EF4-FFF2-40B4-BE49-F238E27FC236}">
                    <a16:creationId xmlns:a16="http://schemas.microsoft.com/office/drawing/2014/main" id="{2749B94B-1EE2-4271-A4F1-562963BA6DDA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3" name="Group 502">
              <a:extLst>
                <a:ext uri="{FF2B5EF4-FFF2-40B4-BE49-F238E27FC236}">
                  <a16:creationId xmlns:a16="http://schemas.microsoft.com/office/drawing/2014/main" id="{449B0199-0602-4B93-ACE0-760D12702A27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504" name="Smiley Face 503">
                <a:extLst>
                  <a:ext uri="{FF2B5EF4-FFF2-40B4-BE49-F238E27FC236}">
                    <a16:creationId xmlns:a16="http://schemas.microsoft.com/office/drawing/2014/main" id="{2BCF38DF-8864-47DE-BC56-E58B3BDF415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05" name="Oval 504">
                <a:extLst>
                  <a:ext uri="{FF2B5EF4-FFF2-40B4-BE49-F238E27FC236}">
                    <a16:creationId xmlns:a16="http://schemas.microsoft.com/office/drawing/2014/main" id="{1CE8AE5D-B2C6-43BB-B147-10C551E784E8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6" name="Oval 505">
                <a:extLst>
                  <a:ext uri="{FF2B5EF4-FFF2-40B4-BE49-F238E27FC236}">
                    <a16:creationId xmlns:a16="http://schemas.microsoft.com/office/drawing/2014/main" id="{90BA1E3D-5690-4CDE-8893-BB8FA9ED9D47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516" name="Group 515">
            <a:extLst>
              <a:ext uri="{FF2B5EF4-FFF2-40B4-BE49-F238E27FC236}">
                <a16:creationId xmlns:a16="http://schemas.microsoft.com/office/drawing/2014/main" id="{22875770-1873-45DA-B5ED-E763344675E6}"/>
              </a:ext>
            </a:extLst>
          </p:cNvPr>
          <p:cNvGrpSpPr/>
          <p:nvPr/>
        </p:nvGrpSpPr>
        <p:grpSpPr>
          <a:xfrm>
            <a:off x="489944" y="5507362"/>
            <a:ext cx="4940712" cy="583106"/>
            <a:chOff x="1440000" y="1440000"/>
            <a:chExt cx="4940712" cy="583106"/>
          </a:xfrm>
        </p:grpSpPr>
        <p:grpSp>
          <p:nvGrpSpPr>
            <p:cNvPr id="517" name="Group 516">
              <a:extLst>
                <a:ext uri="{FF2B5EF4-FFF2-40B4-BE49-F238E27FC236}">
                  <a16:creationId xmlns:a16="http://schemas.microsoft.com/office/drawing/2014/main" id="{7E3804F6-D5EF-4C4E-909E-F60DA7669F29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530" name="Smiley Face 529">
                <a:extLst>
                  <a:ext uri="{FF2B5EF4-FFF2-40B4-BE49-F238E27FC236}">
                    <a16:creationId xmlns:a16="http://schemas.microsoft.com/office/drawing/2014/main" id="{050FA181-7EFF-4D7C-907F-DDFDC26958F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31" name="Oval 530">
                <a:extLst>
                  <a:ext uri="{FF2B5EF4-FFF2-40B4-BE49-F238E27FC236}">
                    <a16:creationId xmlns:a16="http://schemas.microsoft.com/office/drawing/2014/main" id="{F514F1F4-569A-4379-809E-772FAF6BEF59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2" name="Oval 531">
                <a:extLst>
                  <a:ext uri="{FF2B5EF4-FFF2-40B4-BE49-F238E27FC236}">
                    <a16:creationId xmlns:a16="http://schemas.microsoft.com/office/drawing/2014/main" id="{3BF945E0-B1C3-4CB8-BDDD-A0DEEC5F6AA6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18" name="Group 517">
              <a:extLst>
                <a:ext uri="{FF2B5EF4-FFF2-40B4-BE49-F238E27FC236}">
                  <a16:creationId xmlns:a16="http://schemas.microsoft.com/office/drawing/2014/main" id="{487D20CA-E8F8-4773-BF95-344B74BB0638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527" name="Smiley Face 526">
                <a:extLst>
                  <a:ext uri="{FF2B5EF4-FFF2-40B4-BE49-F238E27FC236}">
                    <a16:creationId xmlns:a16="http://schemas.microsoft.com/office/drawing/2014/main" id="{439E158D-C6C1-4517-91BB-5C0CEF280D5B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8" name="Oval 527">
                <a:extLst>
                  <a:ext uri="{FF2B5EF4-FFF2-40B4-BE49-F238E27FC236}">
                    <a16:creationId xmlns:a16="http://schemas.microsoft.com/office/drawing/2014/main" id="{FBC456A0-9635-4594-844D-4D94D2D70AA2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9" name="Oval 528">
                <a:extLst>
                  <a:ext uri="{FF2B5EF4-FFF2-40B4-BE49-F238E27FC236}">
                    <a16:creationId xmlns:a16="http://schemas.microsoft.com/office/drawing/2014/main" id="{D016CAB9-3E52-491A-B64D-A861F8376A4A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19" name="Group 518">
              <a:extLst>
                <a:ext uri="{FF2B5EF4-FFF2-40B4-BE49-F238E27FC236}">
                  <a16:creationId xmlns:a16="http://schemas.microsoft.com/office/drawing/2014/main" id="{CDBD612E-4035-4A57-9066-0A103EC4DFCA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524" name="Smiley Face 523">
                <a:extLst>
                  <a:ext uri="{FF2B5EF4-FFF2-40B4-BE49-F238E27FC236}">
                    <a16:creationId xmlns:a16="http://schemas.microsoft.com/office/drawing/2014/main" id="{0639745D-C8AF-4371-8A41-2B3B0BF99B2C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5" name="Oval 524">
                <a:extLst>
                  <a:ext uri="{FF2B5EF4-FFF2-40B4-BE49-F238E27FC236}">
                    <a16:creationId xmlns:a16="http://schemas.microsoft.com/office/drawing/2014/main" id="{E4F0342D-2813-400D-93E2-96EA96A9A023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6" name="Oval 525">
                <a:extLst>
                  <a:ext uri="{FF2B5EF4-FFF2-40B4-BE49-F238E27FC236}">
                    <a16:creationId xmlns:a16="http://schemas.microsoft.com/office/drawing/2014/main" id="{F69F909A-A22B-4C7F-9B93-E1BAC01E007D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20" name="Group 519">
              <a:extLst>
                <a:ext uri="{FF2B5EF4-FFF2-40B4-BE49-F238E27FC236}">
                  <a16:creationId xmlns:a16="http://schemas.microsoft.com/office/drawing/2014/main" id="{422DAE0A-13F5-4DC1-B6C1-A68F318953EE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521" name="Smiley Face 520">
                <a:extLst>
                  <a:ext uri="{FF2B5EF4-FFF2-40B4-BE49-F238E27FC236}">
                    <a16:creationId xmlns:a16="http://schemas.microsoft.com/office/drawing/2014/main" id="{B6434F85-6C7F-4B82-BBA8-A53DF2C2820C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2" name="Oval 521">
                <a:extLst>
                  <a:ext uri="{FF2B5EF4-FFF2-40B4-BE49-F238E27FC236}">
                    <a16:creationId xmlns:a16="http://schemas.microsoft.com/office/drawing/2014/main" id="{FF1728FE-C94C-4B4D-847F-6895943B8214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3" name="Oval 522">
                <a:extLst>
                  <a:ext uri="{FF2B5EF4-FFF2-40B4-BE49-F238E27FC236}">
                    <a16:creationId xmlns:a16="http://schemas.microsoft.com/office/drawing/2014/main" id="{FA541AAA-3FB3-4994-8A0E-10F720A5C30D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533" name="TextBox 532">
            <a:extLst>
              <a:ext uri="{FF2B5EF4-FFF2-40B4-BE49-F238E27FC236}">
                <a16:creationId xmlns:a16="http://schemas.microsoft.com/office/drawing/2014/main" id="{C7A292FB-9487-4081-B192-AB9A8B25E54C}"/>
              </a:ext>
            </a:extLst>
          </p:cNvPr>
          <p:cNvSpPr txBox="1"/>
          <p:nvPr/>
        </p:nvSpPr>
        <p:spPr>
          <a:xfrm>
            <a:off x="46940" y="17758"/>
            <a:ext cx="5597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= Data Points</a:t>
            </a:r>
            <a:endParaRPr lang="en-N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EDEF58E-4EDA-411B-B5C6-5E25B5B45E7C}"/>
              </a:ext>
            </a:extLst>
          </p:cNvPr>
          <p:cNvSpPr txBox="1"/>
          <p:nvPr/>
        </p:nvSpPr>
        <p:spPr>
          <a:xfrm>
            <a:off x="109722" y="582472"/>
            <a:ext cx="488789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Inherently a good thing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contributes 1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df</a:t>
            </a:r>
            <a:endParaRPr lang="en-N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adds scatter 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A32F46F-8B0F-449F-8CFE-07785FBF3F61}"/>
              </a:ext>
            </a:extLst>
          </p:cNvPr>
          <p:cNvGrpSpPr/>
          <p:nvPr/>
        </p:nvGrpSpPr>
        <p:grpSpPr>
          <a:xfrm>
            <a:off x="339390" y="4399200"/>
            <a:ext cx="4628610" cy="287425"/>
            <a:chOff x="5760000" y="2880000"/>
            <a:chExt cx="4628610" cy="287425"/>
          </a:xfrm>
        </p:grpSpPr>
        <p:sp>
          <p:nvSpPr>
            <p:cNvPr id="69" name="Heart 68">
              <a:extLst>
                <a:ext uri="{FF2B5EF4-FFF2-40B4-BE49-F238E27FC236}">
                  <a16:creationId xmlns:a16="http://schemas.microsoft.com/office/drawing/2014/main" id="{C7838499-7C97-469F-9C2B-082536EB59CE}"/>
                </a:ext>
              </a:extLst>
            </p:cNvPr>
            <p:cNvSpPr/>
            <p:nvPr/>
          </p:nvSpPr>
          <p:spPr>
            <a:xfrm rot="20714852">
              <a:off x="576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0" name="Heart 69">
              <a:extLst>
                <a:ext uri="{FF2B5EF4-FFF2-40B4-BE49-F238E27FC236}">
                  <a16:creationId xmlns:a16="http://schemas.microsoft.com/office/drawing/2014/main" id="{5D0AD8E5-AC23-4F9A-982B-B51B20D79F3F}"/>
                </a:ext>
              </a:extLst>
            </p:cNvPr>
            <p:cNvSpPr/>
            <p:nvPr/>
          </p:nvSpPr>
          <p:spPr>
            <a:xfrm rot="20714852">
              <a:off x="720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1" name="Heart 70">
              <a:extLst>
                <a:ext uri="{FF2B5EF4-FFF2-40B4-BE49-F238E27FC236}">
                  <a16:creationId xmlns:a16="http://schemas.microsoft.com/office/drawing/2014/main" id="{D00C5A3B-FF80-48C7-8801-8D0BE629B4AD}"/>
                </a:ext>
              </a:extLst>
            </p:cNvPr>
            <p:cNvSpPr/>
            <p:nvPr/>
          </p:nvSpPr>
          <p:spPr>
            <a:xfrm rot="20714852">
              <a:off x="1008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2" name="Heart 71">
              <a:extLst>
                <a:ext uri="{FF2B5EF4-FFF2-40B4-BE49-F238E27FC236}">
                  <a16:creationId xmlns:a16="http://schemas.microsoft.com/office/drawing/2014/main" id="{66D07D1C-A98D-4212-A9B7-27C6B652E259}"/>
                </a:ext>
              </a:extLst>
            </p:cNvPr>
            <p:cNvSpPr/>
            <p:nvPr/>
          </p:nvSpPr>
          <p:spPr>
            <a:xfrm rot="20714852">
              <a:off x="864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6418B83-ECF3-4B24-83C6-8FB58BC08089}"/>
              </a:ext>
            </a:extLst>
          </p:cNvPr>
          <p:cNvGrpSpPr/>
          <p:nvPr/>
        </p:nvGrpSpPr>
        <p:grpSpPr>
          <a:xfrm>
            <a:off x="339390" y="5839200"/>
            <a:ext cx="4628610" cy="287425"/>
            <a:chOff x="5760000" y="2880000"/>
            <a:chExt cx="4628610" cy="287425"/>
          </a:xfrm>
        </p:grpSpPr>
        <p:sp>
          <p:nvSpPr>
            <p:cNvPr id="74" name="Heart 73">
              <a:extLst>
                <a:ext uri="{FF2B5EF4-FFF2-40B4-BE49-F238E27FC236}">
                  <a16:creationId xmlns:a16="http://schemas.microsoft.com/office/drawing/2014/main" id="{71F4E36E-B9CF-4E1F-B360-23A5A2532E5D}"/>
                </a:ext>
              </a:extLst>
            </p:cNvPr>
            <p:cNvSpPr/>
            <p:nvPr/>
          </p:nvSpPr>
          <p:spPr>
            <a:xfrm rot="20714852">
              <a:off x="576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5" name="Heart 74">
              <a:extLst>
                <a:ext uri="{FF2B5EF4-FFF2-40B4-BE49-F238E27FC236}">
                  <a16:creationId xmlns:a16="http://schemas.microsoft.com/office/drawing/2014/main" id="{6477DB0C-19C9-4411-A103-D1FAC1CF9F99}"/>
                </a:ext>
              </a:extLst>
            </p:cNvPr>
            <p:cNvSpPr/>
            <p:nvPr/>
          </p:nvSpPr>
          <p:spPr>
            <a:xfrm rot="20714852">
              <a:off x="720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6" name="Heart 75">
              <a:extLst>
                <a:ext uri="{FF2B5EF4-FFF2-40B4-BE49-F238E27FC236}">
                  <a16:creationId xmlns:a16="http://schemas.microsoft.com/office/drawing/2014/main" id="{3ECEB76B-BF04-4E7A-8ECA-DAE671A8FA1A}"/>
                </a:ext>
              </a:extLst>
            </p:cNvPr>
            <p:cNvSpPr/>
            <p:nvPr/>
          </p:nvSpPr>
          <p:spPr>
            <a:xfrm rot="20714852">
              <a:off x="1008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7" name="Heart 76">
              <a:extLst>
                <a:ext uri="{FF2B5EF4-FFF2-40B4-BE49-F238E27FC236}">
                  <a16:creationId xmlns:a16="http://schemas.microsoft.com/office/drawing/2014/main" id="{C4128DB5-892F-4959-874D-0868637FA009}"/>
                </a:ext>
              </a:extLst>
            </p:cNvPr>
            <p:cNvSpPr/>
            <p:nvPr/>
          </p:nvSpPr>
          <p:spPr>
            <a:xfrm rot="20714852">
              <a:off x="864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42095181-D19D-4640-BBDB-684AAF6CD6E0}"/>
              </a:ext>
            </a:extLst>
          </p:cNvPr>
          <p:cNvGrpSpPr/>
          <p:nvPr/>
        </p:nvGrpSpPr>
        <p:grpSpPr>
          <a:xfrm>
            <a:off x="489944" y="2627362"/>
            <a:ext cx="4940712" cy="583106"/>
            <a:chOff x="1440000" y="1440000"/>
            <a:chExt cx="4940712" cy="583106"/>
          </a:xfrm>
        </p:grpSpPr>
        <p:grpSp>
          <p:nvGrpSpPr>
            <p:cNvPr id="301" name="Group 300">
              <a:extLst>
                <a:ext uri="{FF2B5EF4-FFF2-40B4-BE49-F238E27FC236}">
                  <a16:creationId xmlns:a16="http://schemas.microsoft.com/office/drawing/2014/main" id="{755A58CC-9FE3-4679-B76B-BFF8E5D3B2CF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302" name="Smiley Face 301">
                <a:extLst>
                  <a:ext uri="{FF2B5EF4-FFF2-40B4-BE49-F238E27FC236}">
                    <a16:creationId xmlns:a16="http://schemas.microsoft.com/office/drawing/2014/main" id="{D6439F62-0EF1-4F9C-87B6-0A99D9364FF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03" name="Oval 302">
                <a:extLst>
                  <a:ext uri="{FF2B5EF4-FFF2-40B4-BE49-F238E27FC236}">
                    <a16:creationId xmlns:a16="http://schemas.microsoft.com/office/drawing/2014/main" id="{53A2CE90-6710-4818-A3E5-D459085CFDAD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5" name="Oval 304">
                <a:extLst>
                  <a:ext uri="{FF2B5EF4-FFF2-40B4-BE49-F238E27FC236}">
                    <a16:creationId xmlns:a16="http://schemas.microsoft.com/office/drawing/2014/main" id="{90D2D9E7-B6C2-403B-8ABA-EEB5E578B2A5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06" name="Group 305">
              <a:extLst>
                <a:ext uri="{FF2B5EF4-FFF2-40B4-BE49-F238E27FC236}">
                  <a16:creationId xmlns:a16="http://schemas.microsoft.com/office/drawing/2014/main" id="{FE020720-BABB-4D8F-8F64-2A4A2CBCF137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307" name="Smiley Face 306">
                <a:extLst>
                  <a:ext uri="{FF2B5EF4-FFF2-40B4-BE49-F238E27FC236}">
                    <a16:creationId xmlns:a16="http://schemas.microsoft.com/office/drawing/2014/main" id="{6D2FE412-6DE2-439A-81D7-9ACBA117B553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26" name="Oval 325">
                <a:extLst>
                  <a:ext uri="{FF2B5EF4-FFF2-40B4-BE49-F238E27FC236}">
                    <a16:creationId xmlns:a16="http://schemas.microsoft.com/office/drawing/2014/main" id="{D3346B9D-136B-4279-B475-A81573BACEEF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27" name="Oval 326">
                <a:extLst>
                  <a:ext uri="{FF2B5EF4-FFF2-40B4-BE49-F238E27FC236}">
                    <a16:creationId xmlns:a16="http://schemas.microsoft.com/office/drawing/2014/main" id="{8AC079B2-0F6D-4AA1-8EFC-660309591586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28" name="Group 327">
              <a:extLst>
                <a:ext uri="{FF2B5EF4-FFF2-40B4-BE49-F238E27FC236}">
                  <a16:creationId xmlns:a16="http://schemas.microsoft.com/office/drawing/2014/main" id="{100FE19D-B730-434F-B4B2-A76606DDC246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329" name="Smiley Face 328">
                <a:extLst>
                  <a:ext uri="{FF2B5EF4-FFF2-40B4-BE49-F238E27FC236}">
                    <a16:creationId xmlns:a16="http://schemas.microsoft.com/office/drawing/2014/main" id="{1F3B7BB7-4D17-4AAE-97B8-7A9BAA8B58C3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30" name="Oval 329">
                <a:extLst>
                  <a:ext uri="{FF2B5EF4-FFF2-40B4-BE49-F238E27FC236}">
                    <a16:creationId xmlns:a16="http://schemas.microsoft.com/office/drawing/2014/main" id="{ED3DCECA-2808-4F60-8693-5A717FFE9145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31" name="Oval 330">
                <a:extLst>
                  <a:ext uri="{FF2B5EF4-FFF2-40B4-BE49-F238E27FC236}">
                    <a16:creationId xmlns:a16="http://schemas.microsoft.com/office/drawing/2014/main" id="{5241B05F-C229-4AE1-9416-C1179A4CA62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95" name="Group 494">
              <a:extLst>
                <a:ext uri="{FF2B5EF4-FFF2-40B4-BE49-F238E27FC236}">
                  <a16:creationId xmlns:a16="http://schemas.microsoft.com/office/drawing/2014/main" id="{5688B819-776F-4D9B-8CC3-F8A8E5819461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496" name="Smiley Face 495">
                <a:extLst>
                  <a:ext uri="{FF2B5EF4-FFF2-40B4-BE49-F238E27FC236}">
                    <a16:creationId xmlns:a16="http://schemas.microsoft.com/office/drawing/2014/main" id="{C64DF576-07AA-4D0F-8A40-FC2C19A715F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97" name="Oval 496">
                <a:extLst>
                  <a:ext uri="{FF2B5EF4-FFF2-40B4-BE49-F238E27FC236}">
                    <a16:creationId xmlns:a16="http://schemas.microsoft.com/office/drawing/2014/main" id="{376D09C1-90D7-4734-B375-448EE3D12823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98" name="Oval 497">
                <a:extLst>
                  <a:ext uri="{FF2B5EF4-FFF2-40B4-BE49-F238E27FC236}">
                    <a16:creationId xmlns:a16="http://schemas.microsoft.com/office/drawing/2014/main" id="{4531822F-1160-45E0-86AD-B043A791EEC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92DB87C5-B523-4F47-820E-2443EB56AEB3}"/>
              </a:ext>
            </a:extLst>
          </p:cNvPr>
          <p:cNvSpPr txBox="1"/>
          <p:nvPr/>
        </p:nvSpPr>
        <p:spPr>
          <a:xfrm>
            <a:off x="489944" y="3275303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4859E36-1BB5-4925-B6AF-E8E43183C380}"/>
              </a:ext>
            </a:extLst>
          </p:cNvPr>
          <p:cNvGrpSpPr/>
          <p:nvPr/>
        </p:nvGrpSpPr>
        <p:grpSpPr>
          <a:xfrm>
            <a:off x="339221" y="2960257"/>
            <a:ext cx="4628610" cy="287425"/>
            <a:chOff x="5760000" y="2880000"/>
            <a:chExt cx="4628610" cy="287425"/>
          </a:xfrm>
        </p:grpSpPr>
        <p:sp>
          <p:nvSpPr>
            <p:cNvPr id="63" name="Heart 62">
              <a:extLst>
                <a:ext uri="{FF2B5EF4-FFF2-40B4-BE49-F238E27FC236}">
                  <a16:creationId xmlns:a16="http://schemas.microsoft.com/office/drawing/2014/main" id="{4462491B-F991-4C4C-AA06-64C5615733A3}"/>
                </a:ext>
              </a:extLst>
            </p:cNvPr>
            <p:cNvSpPr/>
            <p:nvPr/>
          </p:nvSpPr>
          <p:spPr>
            <a:xfrm rot="20714852">
              <a:off x="576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4" name="Heart 63">
              <a:extLst>
                <a:ext uri="{FF2B5EF4-FFF2-40B4-BE49-F238E27FC236}">
                  <a16:creationId xmlns:a16="http://schemas.microsoft.com/office/drawing/2014/main" id="{11D4A5AD-8928-4658-B2CB-8AA3F8CF5529}"/>
                </a:ext>
              </a:extLst>
            </p:cNvPr>
            <p:cNvSpPr/>
            <p:nvPr/>
          </p:nvSpPr>
          <p:spPr>
            <a:xfrm rot="20714852">
              <a:off x="720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5" name="Heart 64">
              <a:extLst>
                <a:ext uri="{FF2B5EF4-FFF2-40B4-BE49-F238E27FC236}">
                  <a16:creationId xmlns:a16="http://schemas.microsoft.com/office/drawing/2014/main" id="{44C07205-FD61-47C4-87D5-7EEAB6280D03}"/>
                </a:ext>
              </a:extLst>
            </p:cNvPr>
            <p:cNvSpPr/>
            <p:nvPr/>
          </p:nvSpPr>
          <p:spPr>
            <a:xfrm rot="20714852">
              <a:off x="1008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6" name="Heart 65">
              <a:extLst>
                <a:ext uri="{FF2B5EF4-FFF2-40B4-BE49-F238E27FC236}">
                  <a16:creationId xmlns:a16="http://schemas.microsoft.com/office/drawing/2014/main" id="{9428854A-82AE-4BEA-98E5-F310D9D9F4E7}"/>
                </a:ext>
              </a:extLst>
            </p:cNvPr>
            <p:cNvSpPr/>
            <p:nvPr/>
          </p:nvSpPr>
          <p:spPr>
            <a:xfrm rot="20714852">
              <a:off x="864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90" name="TextBox 89">
            <a:extLst>
              <a:ext uri="{FF2B5EF4-FFF2-40B4-BE49-F238E27FC236}">
                <a16:creationId xmlns:a16="http://schemas.microsoft.com/office/drawing/2014/main" id="{BAB2C2A9-826E-427C-B883-42FEB7AF2EED}"/>
              </a:ext>
            </a:extLst>
          </p:cNvPr>
          <p:cNvSpPr txBox="1"/>
          <p:nvPr/>
        </p:nvSpPr>
        <p:spPr>
          <a:xfrm>
            <a:off x="489600" y="4716000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72B8B19-5CD6-4E8C-8191-A335FC307BA6}"/>
              </a:ext>
            </a:extLst>
          </p:cNvPr>
          <p:cNvSpPr txBox="1"/>
          <p:nvPr/>
        </p:nvSpPr>
        <p:spPr>
          <a:xfrm>
            <a:off x="489600" y="6156000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5942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9" name="Group 498">
            <a:extLst>
              <a:ext uri="{FF2B5EF4-FFF2-40B4-BE49-F238E27FC236}">
                <a16:creationId xmlns:a16="http://schemas.microsoft.com/office/drawing/2014/main" id="{D1D7951B-DF49-4157-8BD4-83A5AD91B1F3}"/>
              </a:ext>
            </a:extLst>
          </p:cNvPr>
          <p:cNvGrpSpPr/>
          <p:nvPr/>
        </p:nvGrpSpPr>
        <p:grpSpPr>
          <a:xfrm>
            <a:off x="489944" y="4067362"/>
            <a:ext cx="4940712" cy="583106"/>
            <a:chOff x="1440000" y="1440000"/>
            <a:chExt cx="4940712" cy="583106"/>
          </a:xfrm>
        </p:grpSpPr>
        <p:grpSp>
          <p:nvGrpSpPr>
            <p:cNvPr id="500" name="Group 499">
              <a:extLst>
                <a:ext uri="{FF2B5EF4-FFF2-40B4-BE49-F238E27FC236}">
                  <a16:creationId xmlns:a16="http://schemas.microsoft.com/office/drawing/2014/main" id="{751DFCF3-146E-4E26-8FCB-AC4A575DB57E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513" name="Smiley Face 512">
                <a:extLst>
                  <a:ext uri="{FF2B5EF4-FFF2-40B4-BE49-F238E27FC236}">
                    <a16:creationId xmlns:a16="http://schemas.microsoft.com/office/drawing/2014/main" id="{5B44037A-F185-4ECC-95CB-15A9C971AACB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14" name="Oval 513">
                <a:extLst>
                  <a:ext uri="{FF2B5EF4-FFF2-40B4-BE49-F238E27FC236}">
                    <a16:creationId xmlns:a16="http://schemas.microsoft.com/office/drawing/2014/main" id="{2F7F2B7D-0FF7-43D9-8288-DA6AC0AF6F87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5" name="Oval 514">
                <a:extLst>
                  <a:ext uri="{FF2B5EF4-FFF2-40B4-BE49-F238E27FC236}">
                    <a16:creationId xmlns:a16="http://schemas.microsoft.com/office/drawing/2014/main" id="{E36C27BF-32FB-4673-99EA-EDB1AEF556A5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1" name="Group 500">
              <a:extLst>
                <a:ext uri="{FF2B5EF4-FFF2-40B4-BE49-F238E27FC236}">
                  <a16:creationId xmlns:a16="http://schemas.microsoft.com/office/drawing/2014/main" id="{538B02DB-978D-4CAD-882F-D71BBA2D9C22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510" name="Smiley Face 509">
                <a:extLst>
                  <a:ext uri="{FF2B5EF4-FFF2-40B4-BE49-F238E27FC236}">
                    <a16:creationId xmlns:a16="http://schemas.microsoft.com/office/drawing/2014/main" id="{1F26DED3-64A2-40C8-B6C7-21EAD1C3DDC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11" name="Oval 510">
                <a:extLst>
                  <a:ext uri="{FF2B5EF4-FFF2-40B4-BE49-F238E27FC236}">
                    <a16:creationId xmlns:a16="http://schemas.microsoft.com/office/drawing/2014/main" id="{D160F1BF-9CD0-455B-86C9-B2DA6136E987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2" name="Oval 511">
                <a:extLst>
                  <a:ext uri="{FF2B5EF4-FFF2-40B4-BE49-F238E27FC236}">
                    <a16:creationId xmlns:a16="http://schemas.microsoft.com/office/drawing/2014/main" id="{2094E70E-F43F-4168-8AE4-BDBAD0EC570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2" name="Group 501">
              <a:extLst>
                <a:ext uri="{FF2B5EF4-FFF2-40B4-BE49-F238E27FC236}">
                  <a16:creationId xmlns:a16="http://schemas.microsoft.com/office/drawing/2014/main" id="{96028215-9262-4793-80BD-C31B8B592759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507" name="Smiley Face 506">
                <a:extLst>
                  <a:ext uri="{FF2B5EF4-FFF2-40B4-BE49-F238E27FC236}">
                    <a16:creationId xmlns:a16="http://schemas.microsoft.com/office/drawing/2014/main" id="{A2CC3263-6E66-4B7E-94D8-0C6C111A674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08" name="Oval 507">
                <a:extLst>
                  <a:ext uri="{FF2B5EF4-FFF2-40B4-BE49-F238E27FC236}">
                    <a16:creationId xmlns:a16="http://schemas.microsoft.com/office/drawing/2014/main" id="{3491FEB0-F688-43DC-993D-2CD07342C920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9" name="Oval 508">
                <a:extLst>
                  <a:ext uri="{FF2B5EF4-FFF2-40B4-BE49-F238E27FC236}">
                    <a16:creationId xmlns:a16="http://schemas.microsoft.com/office/drawing/2014/main" id="{2749B94B-1EE2-4271-A4F1-562963BA6DDA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3" name="Group 502">
              <a:extLst>
                <a:ext uri="{FF2B5EF4-FFF2-40B4-BE49-F238E27FC236}">
                  <a16:creationId xmlns:a16="http://schemas.microsoft.com/office/drawing/2014/main" id="{449B0199-0602-4B93-ACE0-760D12702A27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504" name="Smiley Face 503">
                <a:extLst>
                  <a:ext uri="{FF2B5EF4-FFF2-40B4-BE49-F238E27FC236}">
                    <a16:creationId xmlns:a16="http://schemas.microsoft.com/office/drawing/2014/main" id="{2BCF38DF-8864-47DE-BC56-E58B3BDF415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05" name="Oval 504">
                <a:extLst>
                  <a:ext uri="{FF2B5EF4-FFF2-40B4-BE49-F238E27FC236}">
                    <a16:creationId xmlns:a16="http://schemas.microsoft.com/office/drawing/2014/main" id="{1CE8AE5D-B2C6-43BB-B147-10C551E784E8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6" name="Oval 505">
                <a:extLst>
                  <a:ext uri="{FF2B5EF4-FFF2-40B4-BE49-F238E27FC236}">
                    <a16:creationId xmlns:a16="http://schemas.microsoft.com/office/drawing/2014/main" id="{90BA1E3D-5690-4CDE-8893-BB8FA9ED9D47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516" name="Group 515">
            <a:extLst>
              <a:ext uri="{FF2B5EF4-FFF2-40B4-BE49-F238E27FC236}">
                <a16:creationId xmlns:a16="http://schemas.microsoft.com/office/drawing/2014/main" id="{22875770-1873-45DA-B5ED-E763344675E6}"/>
              </a:ext>
            </a:extLst>
          </p:cNvPr>
          <p:cNvGrpSpPr/>
          <p:nvPr/>
        </p:nvGrpSpPr>
        <p:grpSpPr>
          <a:xfrm>
            <a:off x="489944" y="5507362"/>
            <a:ext cx="4940712" cy="583106"/>
            <a:chOff x="1440000" y="1440000"/>
            <a:chExt cx="4940712" cy="583106"/>
          </a:xfrm>
        </p:grpSpPr>
        <p:grpSp>
          <p:nvGrpSpPr>
            <p:cNvPr id="517" name="Group 516">
              <a:extLst>
                <a:ext uri="{FF2B5EF4-FFF2-40B4-BE49-F238E27FC236}">
                  <a16:creationId xmlns:a16="http://schemas.microsoft.com/office/drawing/2014/main" id="{7E3804F6-D5EF-4C4E-909E-F60DA7669F29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530" name="Smiley Face 529">
                <a:extLst>
                  <a:ext uri="{FF2B5EF4-FFF2-40B4-BE49-F238E27FC236}">
                    <a16:creationId xmlns:a16="http://schemas.microsoft.com/office/drawing/2014/main" id="{050FA181-7EFF-4D7C-907F-DDFDC26958F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31" name="Oval 530">
                <a:extLst>
                  <a:ext uri="{FF2B5EF4-FFF2-40B4-BE49-F238E27FC236}">
                    <a16:creationId xmlns:a16="http://schemas.microsoft.com/office/drawing/2014/main" id="{F514F1F4-569A-4379-809E-772FAF6BEF59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2" name="Oval 531">
                <a:extLst>
                  <a:ext uri="{FF2B5EF4-FFF2-40B4-BE49-F238E27FC236}">
                    <a16:creationId xmlns:a16="http://schemas.microsoft.com/office/drawing/2014/main" id="{3BF945E0-B1C3-4CB8-BDDD-A0DEEC5F6AA6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18" name="Group 517">
              <a:extLst>
                <a:ext uri="{FF2B5EF4-FFF2-40B4-BE49-F238E27FC236}">
                  <a16:creationId xmlns:a16="http://schemas.microsoft.com/office/drawing/2014/main" id="{487D20CA-E8F8-4773-BF95-344B74BB0638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527" name="Smiley Face 526">
                <a:extLst>
                  <a:ext uri="{FF2B5EF4-FFF2-40B4-BE49-F238E27FC236}">
                    <a16:creationId xmlns:a16="http://schemas.microsoft.com/office/drawing/2014/main" id="{439E158D-C6C1-4517-91BB-5C0CEF280D5B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8" name="Oval 527">
                <a:extLst>
                  <a:ext uri="{FF2B5EF4-FFF2-40B4-BE49-F238E27FC236}">
                    <a16:creationId xmlns:a16="http://schemas.microsoft.com/office/drawing/2014/main" id="{FBC456A0-9635-4594-844D-4D94D2D70AA2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9" name="Oval 528">
                <a:extLst>
                  <a:ext uri="{FF2B5EF4-FFF2-40B4-BE49-F238E27FC236}">
                    <a16:creationId xmlns:a16="http://schemas.microsoft.com/office/drawing/2014/main" id="{D016CAB9-3E52-491A-B64D-A861F8376A4A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19" name="Group 518">
              <a:extLst>
                <a:ext uri="{FF2B5EF4-FFF2-40B4-BE49-F238E27FC236}">
                  <a16:creationId xmlns:a16="http://schemas.microsoft.com/office/drawing/2014/main" id="{CDBD612E-4035-4A57-9066-0A103EC4DFCA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524" name="Smiley Face 523">
                <a:extLst>
                  <a:ext uri="{FF2B5EF4-FFF2-40B4-BE49-F238E27FC236}">
                    <a16:creationId xmlns:a16="http://schemas.microsoft.com/office/drawing/2014/main" id="{0639745D-C8AF-4371-8A41-2B3B0BF99B2C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5" name="Oval 524">
                <a:extLst>
                  <a:ext uri="{FF2B5EF4-FFF2-40B4-BE49-F238E27FC236}">
                    <a16:creationId xmlns:a16="http://schemas.microsoft.com/office/drawing/2014/main" id="{E4F0342D-2813-400D-93E2-96EA96A9A023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6" name="Oval 525">
                <a:extLst>
                  <a:ext uri="{FF2B5EF4-FFF2-40B4-BE49-F238E27FC236}">
                    <a16:creationId xmlns:a16="http://schemas.microsoft.com/office/drawing/2014/main" id="{F69F909A-A22B-4C7F-9B93-E1BAC01E007D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20" name="Group 519">
              <a:extLst>
                <a:ext uri="{FF2B5EF4-FFF2-40B4-BE49-F238E27FC236}">
                  <a16:creationId xmlns:a16="http://schemas.microsoft.com/office/drawing/2014/main" id="{422DAE0A-13F5-4DC1-B6C1-A68F318953EE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521" name="Smiley Face 520">
                <a:extLst>
                  <a:ext uri="{FF2B5EF4-FFF2-40B4-BE49-F238E27FC236}">
                    <a16:creationId xmlns:a16="http://schemas.microsoft.com/office/drawing/2014/main" id="{B6434F85-6C7F-4B82-BBA8-A53DF2C2820C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2" name="Oval 521">
                <a:extLst>
                  <a:ext uri="{FF2B5EF4-FFF2-40B4-BE49-F238E27FC236}">
                    <a16:creationId xmlns:a16="http://schemas.microsoft.com/office/drawing/2014/main" id="{FF1728FE-C94C-4B4D-847F-6895943B8214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3" name="Oval 522">
                <a:extLst>
                  <a:ext uri="{FF2B5EF4-FFF2-40B4-BE49-F238E27FC236}">
                    <a16:creationId xmlns:a16="http://schemas.microsoft.com/office/drawing/2014/main" id="{FA541AAA-3FB3-4994-8A0E-10F720A5C30D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533" name="TextBox 532">
            <a:extLst>
              <a:ext uri="{FF2B5EF4-FFF2-40B4-BE49-F238E27FC236}">
                <a16:creationId xmlns:a16="http://schemas.microsoft.com/office/drawing/2014/main" id="{C7A292FB-9487-4081-B192-AB9A8B25E54C}"/>
              </a:ext>
            </a:extLst>
          </p:cNvPr>
          <p:cNvSpPr txBox="1"/>
          <p:nvPr/>
        </p:nvSpPr>
        <p:spPr>
          <a:xfrm>
            <a:off x="46940" y="17758"/>
            <a:ext cx="5597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= Data Points</a:t>
            </a:r>
            <a:endParaRPr lang="en-N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EDEF58E-4EDA-411B-B5C6-5E25B5B45E7C}"/>
              </a:ext>
            </a:extLst>
          </p:cNvPr>
          <p:cNvSpPr txBox="1"/>
          <p:nvPr/>
        </p:nvSpPr>
        <p:spPr>
          <a:xfrm>
            <a:off x="109722" y="582472"/>
            <a:ext cx="488789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Inherently a good thing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contributes 1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df</a:t>
            </a:r>
            <a:endParaRPr lang="en-N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adds scatter 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A32F46F-8B0F-449F-8CFE-07785FBF3F61}"/>
              </a:ext>
            </a:extLst>
          </p:cNvPr>
          <p:cNvGrpSpPr/>
          <p:nvPr/>
        </p:nvGrpSpPr>
        <p:grpSpPr>
          <a:xfrm>
            <a:off x="339390" y="4399200"/>
            <a:ext cx="4628610" cy="287425"/>
            <a:chOff x="5760000" y="2880000"/>
            <a:chExt cx="4628610" cy="287425"/>
          </a:xfrm>
        </p:grpSpPr>
        <p:sp>
          <p:nvSpPr>
            <p:cNvPr id="69" name="Heart 68">
              <a:extLst>
                <a:ext uri="{FF2B5EF4-FFF2-40B4-BE49-F238E27FC236}">
                  <a16:creationId xmlns:a16="http://schemas.microsoft.com/office/drawing/2014/main" id="{C7838499-7C97-469F-9C2B-082536EB59CE}"/>
                </a:ext>
              </a:extLst>
            </p:cNvPr>
            <p:cNvSpPr/>
            <p:nvPr/>
          </p:nvSpPr>
          <p:spPr>
            <a:xfrm rot="20714852">
              <a:off x="576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0" name="Heart 69">
              <a:extLst>
                <a:ext uri="{FF2B5EF4-FFF2-40B4-BE49-F238E27FC236}">
                  <a16:creationId xmlns:a16="http://schemas.microsoft.com/office/drawing/2014/main" id="{5D0AD8E5-AC23-4F9A-982B-B51B20D79F3F}"/>
                </a:ext>
              </a:extLst>
            </p:cNvPr>
            <p:cNvSpPr/>
            <p:nvPr/>
          </p:nvSpPr>
          <p:spPr>
            <a:xfrm rot="20714852">
              <a:off x="720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1" name="Heart 70">
              <a:extLst>
                <a:ext uri="{FF2B5EF4-FFF2-40B4-BE49-F238E27FC236}">
                  <a16:creationId xmlns:a16="http://schemas.microsoft.com/office/drawing/2014/main" id="{D00C5A3B-FF80-48C7-8801-8D0BE629B4AD}"/>
                </a:ext>
              </a:extLst>
            </p:cNvPr>
            <p:cNvSpPr/>
            <p:nvPr/>
          </p:nvSpPr>
          <p:spPr>
            <a:xfrm rot="20714852">
              <a:off x="1008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2" name="Heart 71">
              <a:extLst>
                <a:ext uri="{FF2B5EF4-FFF2-40B4-BE49-F238E27FC236}">
                  <a16:creationId xmlns:a16="http://schemas.microsoft.com/office/drawing/2014/main" id="{66D07D1C-A98D-4212-A9B7-27C6B652E259}"/>
                </a:ext>
              </a:extLst>
            </p:cNvPr>
            <p:cNvSpPr/>
            <p:nvPr/>
          </p:nvSpPr>
          <p:spPr>
            <a:xfrm rot="20714852">
              <a:off x="864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6418B83-ECF3-4B24-83C6-8FB58BC08089}"/>
              </a:ext>
            </a:extLst>
          </p:cNvPr>
          <p:cNvGrpSpPr/>
          <p:nvPr/>
        </p:nvGrpSpPr>
        <p:grpSpPr>
          <a:xfrm>
            <a:off x="339390" y="5839200"/>
            <a:ext cx="4628610" cy="287425"/>
            <a:chOff x="5760000" y="2880000"/>
            <a:chExt cx="4628610" cy="287425"/>
          </a:xfrm>
        </p:grpSpPr>
        <p:sp>
          <p:nvSpPr>
            <p:cNvPr id="74" name="Heart 73">
              <a:extLst>
                <a:ext uri="{FF2B5EF4-FFF2-40B4-BE49-F238E27FC236}">
                  <a16:creationId xmlns:a16="http://schemas.microsoft.com/office/drawing/2014/main" id="{71F4E36E-B9CF-4E1F-B360-23A5A2532E5D}"/>
                </a:ext>
              </a:extLst>
            </p:cNvPr>
            <p:cNvSpPr/>
            <p:nvPr/>
          </p:nvSpPr>
          <p:spPr>
            <a:xfrm rot="20714852">
              <a:off x="576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5" name="Heart 74">
              <a:extLst>
                <a:ext uri="{FF2B5EF4-FFF2-40B4-BE49-F238E27FC236}">
                  <a16:creationId xmlns:a16="http://schemas.microsoft.com/office/drawing/2014/main" id="{6477DB0C-19C9-4411-A103-D1FAC1CF9F99}"/>
                </a:ext>
              </a:extLst>
            </p:cNvPr>
            <p:cNvSpPr/>
            <p:nvPr/>
          </p:nvSpPr>
          <p:spPr>
            <a:xfrm rot="20714852">
              <a:off x="720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6" name="Heart 75">
              <a:extLst>
                <a:ext uri="{FF2B5EF4-FFF2-40B4-BE49-F238E27FC236}">
                  <a16:creationId xmlns:a16="http://schemas.microsoft.com/office/drawing/2014/main" id="{3ECEB76B-BF04-4E7A-8ECA-DAE671A8FA1A}"/>
                </a:ext>
              </a:extLst>
            </p:cNvPr>
            <p:cNvSpPr/>
            <p:nvPr/>
          </p:nvSpPr>
          <p:spPr>
            <a:xfrm rot="20714852">
              <a:off x="1008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7" name="Heart 76">
              <a:extLst>
                <a:ext uri="{FF2B5EF4-FFF2-40B4-BE49-F238E27FC236}">
                  <a16:creationId xmlns:a16="http://schemas.microsoft.com/office/drawing/2014/main" id="{C4128DB5-892F-4959-874D-0868637FA009}"/>
                </a:ext>
              </a:extLst>
            </p:cNvPr>
            <p:cNvSpPr/>
            <p:nvPr/>
          </p:nvSpPr>
          <p:spPr>
            <a:xfrm rot="20714852">
              <a:off x="864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C71BDB39-987F-4494-B23C-C3F21B1E12F2}"/>
              </a:ext>
            </a:extLst>
          </p:cNvPr>
          <p:cNvSpPr txBox="1"/>
          <p:nvPr/>
        </p:nvSpPr>
        <p:spPr>
          <a:xfrm>
            <a:off x="5849417" y="17757"/>
            <a:ext cx="61978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Question: </a:t>
            </a:r>
          </a:p>
          <a:p>
            <a:pPr algn="ctr"/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we add a variable?</a:t>
            </a:r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B25A793-2EA2-42F2-BA73-214E2265C2FC}"/>
              </a:ext>
            </a:extLst>
          </p:cNvPr>
          <p:cNvSpPr txBox="1"/>
          <p:nvPr/>
        </p:nvSpPr>
        <p:spPr>
          <a:xfrm>
            <a:off x="6249600" y="1094975"/>
            <a:ext cx="5860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cost some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df</a:t>
            </a:r>
            <a:endParaRPr lang="en-N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2095181-D19D-4640-BBDB-684AAF6CD6E0}"/>
              </a:ext>
            </a:extLst>
          </p:cNvPr>
          <p:cNvGrpSpPr/>
          <p:nvPr/>
        </p:nvGrpSpPr>
        <p:grpSpPr>
          <a:xfrm>
            <a:off x="489944" y="2627362"/>
            <a:ext cx="4940712" cy="583106"/>
            <a:chOff x="1440000" y="1440000"/>
            <a:chExt cx="4940712" cy="583106"/>
          </a:xfrm>
        </p:grpSpPr>
        <p:grpSp>
          <p:nvGrpSpPr>
            <p:cNvPr id="301" name="Group 300">
              <a:extLst>
                <a:ext uri="{FF2B5EF4-FFF2-40B4-BE49-F238E27FC236}">
                  <a16:creationId xmlns:a16="http://schemas.microsoft.com/office/drawing/2014/main" id="{755A58CC-9FE3-4679-B76B-BFF8E5D3B2CF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302" name="Smiley Face 301">
                <a:extLst>
                  <a:ext uri="{FF2B5EF4-FFF2-40B4-BE49-F238E27FC236}">
                    <a16:creationId xmlns:a16="http://schemas.microsoft.com/office/drawing/2014/main" id="{D6439F62-0EF1-4F9C-87B6-0A99D9364FF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03" name="Oval 302">
                <a:extLst>
                  <a:ext uri="{FF2B5EF4-FFF2-40B4-BE49-F238E27FC236}">
                    <a16:creationId xmlns:a16="http://schemas.microsoft.com/office/drawing/2014/main" id="{53A2CE90-6710-4818-A3E5-D459085CFDAD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05" name="Oval 304">
                <a:extLst>
                  <a:ext uri="{FF2B5EF4-FFF2-40B4-BE49-F238E27FC236}">
                    <a16:creationId xmlns:a16="http://schemas.microsoft.com/office/drawing/2014/main" id="{90D2D9E7-B6C2-403B-8ABA-EEB5E578B2A5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06" name="Group 305">
              <a:extLst>
                <a:ext uri="{FF2B5EF4-FFF2-40B4-BE49-F238E27FC236}">
                  <a16:creationId xmlns:a16="http://schemas.microsoft.com/office/drawing/2014/main" id="{FE020720-BABB-4D8F-8F64-2A4A2CBCF137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307" name="Smiley Face 306">
                <a:extLst>
                  <a:ext uri="{FF2B5EF4-FFF2-40B4-BE49-F238E27FC236}">
                    <a16:creationId xmlns:a16="http://schemas.microsoft.com/office/drawing/2014/main" id="{6D2FE412-6DE2-439A-81D7-9ACBA117B553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26" name="Oval 325">
                <a:extLst>
                  <a:ext uri="{FF2B5EF4-FFF2-40B4-BE49-F238E27FC236}">
                    <a16:creationId xmlns:a16="http://schemas.microsoft.com/office/drawing/2014/main" id="{D3346B9D-136B-4279-B475-A81573BACEEF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27" name="Oval 326">
                <a:extLst>
                  <a:ext uri="{FF2B5EF4-FFF2-40B4-BE49-F238E27FC236}">
                    <a16:creationId xmlns:a16="http://schemas.microsoft.com/office/drawing/2014/main" id="{8AC079B2-0F6D-4AA1-8EFC-660309591586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328" name="Group 327">
              <a:extLst>
                <a:ext uri="{FF2B5EF4-FFF2-40B4-BE49-F238E27FC236}">
                  <a16:creationId xmlns:a16="http://schemas.microsoft.com/office/drawing/2014/main" id="{100FE19D-B730-434F-B4B2-A76606DDC246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329" name="Smiley Face 328">
                <a:extLst>
                  <a:ext uri="{FF2B5EF4-FFF2-40B4-BE49-F238E27FC236}">
                    <a16:creationId xmlns:a16="http://schemas.microsoft.com/office/drawing/2014/main" id="{1F3B7BB7-4D17-4AAE-97B8-7A9BAA8B58C3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330" name="Oval 329">
                <a:extLst>
                  <a:ext uri="{FF2B5EF4-FFF2-40B4-BE49-F238E27FC236}">
                    <a16:creationId xmlns:a16="http://schemas.microsoft.com/office/drawing/2014/main" id="{ED3DCECA-2808-4F60-8693-5A717FFE9145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31" name="Oval 330">
                <a:extLst>
                  <a:ext uri="{FF2B5EF4-FFF2-40B4-BE49-F238E27FC236}">
                    <a16:creationId xmlns:a16="http://schemas.microsoft.com/office/drawing/2014/main" id="{5241B05F-C229-4AE1-9416-C1179A4CA62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495" name="Group 494">
              <a:extLst>
                <a:ext uri="{FF2B5EF4-FFF2-40B4-BE49-F238E27FC236}">
                  <a16:creationId xmlns:a16="http://schemas.microsoft.com/office/drawing/2014/main" id="{5688B819-776F-4D9B-8CC3-F8A8E5819461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496" name="Smiley Face 495">
                <a:extLst>
                  <a:ext uri="{FF2B5EF4-FFF2-40B4-BE49-F238E27FC236}">
                    <a16:creationId xmlns:a16="http://schemas.microsoft.com/office/drawing/2014/main" id="{C64DF576-07AA-4D0F-8A40-FC2C19A715F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497" name="Oval 496">
                <a:extLst>
                  <a:ext uri="{FF2B5EF4-FFF2-40B4-BE49-F238E27FC236}">
                    <a16:creationId xmlns:a16="http://schemas.microsoft.com/office/drawing/2014/main" id="{376D09C1-90D7-4734-B375-448EE3D12823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98" name="Oval 497">
                <a:extLst>
                  <a:ext uri="{FF2B5EF4-FFF2-40B4-BE49-F238E27FC236}">
                    <a16:creationId xmlns:a16="http://schemas.microsoft.com/office/drawing/2014/main" id="{4531822F-1160-45E0-86AD-B043A791EEC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92DB87C5-B523-4F47-820E-2443EB56AEB3}"/>
              </a:ext>
            </a:extLst>
          </p:cNvPr>
          <p:cNvSpPr txBox="1"/>
          <p:nvPr/>
        </p:nvSpPr>
        <p:spPr>
          <a:xfrm>
            <a:off x="489944" y="3275303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B4859E36-1BB5-4925-B6AF-E8E43183C380}"/>
              </a:ext>
            </a:extLst>
          </p:cNvPr>
          <p:cNvGrpSpPr/>
          <p:nvPr/>
        </p:nvGrpSpPr>
        <p:grpSpPr>
          <a:xfrm>
            <a:off x="339221" y="2960257"/>
            <a:ext cx="4628610" cy="287425"/>
            <a:chOff x="5760000" y="2880000"/>
            <a:chExt cx="4628610" cy="287425"/>
          </a:xfrm>
        </p:grpSpPr>
        <p:sp>
          <p:nvSpPr>
            <p:cNvPr id="63" name="Heart 62">
              <a:extLst>
                <a:ext uri="{FF2B5EF4-FFF2-40B4-BE49-F238E27FC236}">
                  <a16:creationId xmlns:a16="http://schemas.microsoft.com/office/drawing/2014/main" id="{4462491B-F991-4C4C-AA06-64C5615733A3}"/>
                </a:ext>
              </a:extLst>
            </p:cNvPr>
            <p:cNvSpPr/>
            <p:nvPr/>
          </p:nvSpPr>
          <p:spPr>
            <a:xfrm rot="20714852">
              <a:off x="576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4" name="Heart 63">
              <a:extLst>
                <a:ext uri="{FF2B5EF4-FFF2-40B4-BE49-F238E27FC236}">
                  <a16:creationId xmlns:a16="http://schemas.microsoft.com/office/drawing/2014/main" id="{11D4A5AD-8928-4658-B2CB-8AA3F8CF5529}"/>
                </a:ext>
              </a:extLst>
            </p:cNvPr>
            <p:cNvSpPr/>
            <p:nvPr/>
          </p:nvSpPr>
          <p:spPr>
            <a:xfrm rot="20714852">
              <a:off x="720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5" name="Heart 64">
              <a:extLst>
                <a:ext uri="{FF2B5EF4-FFF2-40B4-BE49-F238E27FC236}">
                  <a16:creationId xmlns:a16="http://schemas.microsoft.com/office/drawing/2014/main" id="{44C07205-FD61-47C4-87D5-7EEAB6280D03}"/>
                </a:ext>
              </a:extLst>
            </p:cNvPr>
            <p:cNvSpPr/>
            <p:nvPr/>
          </p:nvSpPr>
          <p:spPr>
            <a:xfrm rot="20714852">
              <a:off x="1008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66" name="Heart 65">
              <a:extLst>
                <a:ext uri="{FF2B5EF4-FFF2-40B4-BE49-F238E27FC236}">
                  <a16:creationId xmlns:a16="http://schemas.microsoft.com/office/drawing/2014/main" id="{9428854A-82AE-4BEA-98E5-F310D9D9F4E7}"/>
                </a:ext>
              </a:extLst>
            </p:cNvPr>
            <p:cNvSpPr/>
            <p:nvPr/>
          </p:nvSpPr>
          <p:spPr>
            <a:xfrm rot="20714852">
              <a:off x="864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05E68026-2D6E-46F0-901C-B4CF54F30A1D}"/>
              </a:ext>
            </a:extLst>
          </p:cNvPr>
          <p:cNvGrpSpPr/>
          <p:nvPr/>
        </p:nvGrpSpPr>
        <p:grpSpPr>
          <a:xfrm>
            <a:off x="8907573" y="2986336"/>
            <a:ext cx="1228105" cy="885328"/>
            <a:chOff x="2057576" y="886324"/>
            <a:chExt cx="1228105" cy="885328"/>
          </a:xfrm>
        </p:grpSpPr>
        <p:sp>
          <p:nvSpPr>
            <p:cNvPr id="79" name="Explosion: 14 Points 78">
              <a:extLst>
                <a:ext uri="{FF2B5EF4-FFF2-40B4-BE49-F238E27FC236}">
                  <a16:creationId xmlns:a16="http://schemas.microsoft.com/office/drawing/2014/main" id="{A1CB42EE-6A37-4222-8BC4-89F7751F6FBA}"/>
                </a:ext>
              </a:extLst>
            </p:cNvPr>
            <p:cNvSpPr/>
            <p:nvPr/>
          </p:nvSpPr>
          <p:spPr>
            <a:xfrm>
              <a:off x="2057576" y="886324"/>
              <a:ext cx="1228105" cy="873299"/>
            </a:xfrm>
            <a:prstGeom prst="irregularSeal2">
              <a:avLst/>
            </a:prstGeom>
            <a:solidFill>
              <a:srgbClr val="85B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3D5D7491-4502-4905-9E66-FE561E614BC4}"/>
                </a:ext>
              </a:extLst>
            </p:cNvPr>
            <p:cNvGrpSpPr/>
            <p:nvPr/>
          </p:nvGrpSpPr>
          <p:grpSpPr>
            <a:xfrm>
              <a:off x="2358352" y="1188546"/>
              <a:ext cx="620712" cy="583106"/>
              <a:chOff x="2840045" y="2280744"/>
              <a:chExt cx="575824" cy="591043"/>
            </a:xfrm>
          </p:grpSpPr>
          <p:sp>
            <p:nvSpPr>
              <p:cNvPr id="81" name="Smiley Face 80">
                <a:extLst>
                  <a:ext uri="{FF2B5EF4-FFF2-40B4-BE49-F238E27FC236}">
                    <a16:creationId xmlns:a16="http://schemas.microsoft.com/office/drawing/2014/main" id="{092B8D41-59AA-4F26-BFD5-820750D20C4E}"/>
                  </a:ext>
                </a:extLst>
              </p:cNvPr>
              <p:cNvSpPr/>
              <p:nvPr/>
            </p:nvSpPr>
            <p:spPr>
              <a:xfrm>
                <a:off x="2840045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rgbClr val="BDD7FF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9EFC6EFB-21D6-4EC9-BE18-6CAFE2BA5EE2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15194A95-FA32-4C6E-A8BE-F93377834536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86" name="TextBox 85">
            <a:extLst>
              <a:ext uri="{FF2B5EF4-FFF2-40B4-BE49-F238E27FC236}">
                <a16:creationId xmlns:a16="http://schemas.microsoft.com/office/drawing/2014/main" id="{F7F124EF-861F-4B0B-A939-AC80A66D568A}"/>
              </a:ext>
            </a:extLst>
          </p:cNvPr>
          <p:cNvSpPr txBox="1"/>
          <p:nvPr/>
        </p:nvSpPr>
        <p:spPr>
          <a:xfrm rot="208827">
            <a:off x="10259237" y="3018544"/>
            <a:ext cx="9570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NZ" sz="5400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??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9D1B6AE-7C97-4332-AF22-063FDDF31EEC}"/>
              </a:ext>
            </a:extLst>
          </p:cNvPr>
          <p:cNvSpPr txBox="1"/>
          <p:nvPr/>
        </p:nvSpPr>
        <p:spPr>
          <a:xfrm>
            <a:off x="9129944" y="3970982"/>
            <a:ext cx="889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1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NZ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df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0F3F027-B91B-4EFF-A320-2458F41290AD}"/>
              </a:ext>
            </a:extLst>
          </p:cNvPr>
          <p:cNvSpPr/>
          <p:nvPr/>
        </p:nvSpPr>
        <p:spPr>
          <a:xfrm>
            <a:off x="146460" y="2468880"/>
            <a:ext cx="5597956" cy="1321759"/>
          </a:xfrm>
          <a:prstGeom prst="rect">
            <a:avLst/>
          </a:prstGeom>
          <a:noFill/>
          <a:ln w="57150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9" name="Arrow: Down 88">
            <a:extLst>
              <a:ext uri="{FF2B5EF4-FFF2-40B4-BE49-F238E27FC236}">
                <a16:creationId xmlns:a16="http://schemas.microsoft.com/office/drawing/2014/main" id="{DD559934-7AA9-4B0F-B866-5630F96F0C66}"/>
              </a:ext>
            </a:extLst>
          </p:cNvPr>
          <p:cNvSpPr/>
          <p:nvPr/>
        </p:nvSpPr>
        <p:spPr>
          <a:xfrm rot="5400000">
            <a:off x="7077362" y="2405491"/>
            <a:ext cx="523218" cy="23917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BAB2C2A9-826E-427C-B883-42FEB7AF2EED}"/>
              </a:ext>
            </a:extLst>
          </p:cNvPr>
          <p:cNvSpPr txBox="1"/>
          <p:nvPr/>
        </p:nvSpPr>
        <p:spPr>
          <a:xfrm>
            <a:off x="489600" y="4716000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72B8B19-5CD6-4E8C-8191-A335FC307BA6}"/>
              </a:ext>
            </a:extLst>
          </p:cNvPr>
          <p:cNvSpPr txBox="1"/>
          <p:nvPr/>
        </p:nvSpPr>
        <p:spPr>
          <a:xfrm>
            <a:off x="489600" y="6156000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62266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/>
      <p:bldP spid="87" grpId="0"/>
      <p:bldP spid="88" grpId="0" animBg="1"/>
      <p:bldP spid="8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9" name="Group 498">
            <a:extLst>
              <a:ext uri="{FF2B5EF4-FFF2-40B4-BE49-F238E27FC236}">
                <a16:creationId xmlns:a16="http://schemas.microsoft.com/office/drawing/2014/main" id="{D1D7951B-DF49-4157-8BD4-83A5AD91B1F3}"/>
              </a:ext>
            </a:extLst>
          </p:cNvPr>
          <p:cNvGrpSpPr/>
          <p:nvPr/>
        </p:nvGrpSpPr>
        <p:grpSpPr>
          <a:xfrm>
            <a:off x="489944" y="4067362"/>
            <a:ext cx="4940712" cy="583106"/>
            <a:chOff x="1440000" y="1440000"/>
            <a:chExt cx="4940712" cy="583106"/>
          </a:xfrm>
        </p:grpSpPr>
        <p:grpSp>
          <p:nvGrpSpPr>
            <p:cNvPr id="500" name="Group 499">
              <a:extLst>
                <a:ext uri="{FF2B5EF4-FFF2-40B4-BE49-F238E27FC236}">
                  <a16:creationId xmlns:a16="http://schemas.microsoft.com/office/drawing/2014/main" id="{751DFCF3-146E-4E26-8FCB-AC4A575DB57E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513" name="Smiley Face 512">
                <a:extLst>
                  <a:ext uri="{FF2B5EF4-FFF2-40B4-BE49-F238E27FC236}">
                    <a16:creationId xmlns:a16="http://schemas.microsoft.com/office/drawing/2014/main" id="{5B44037A-F185-4ECC-95CB-15A9C971AACB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14" name="Oval 513">
                <a:extLst>
                  <a:ext uri="{FF2B5EF4-FFF2-40B4-BE49-F238E27FC236}">
                    <a16:creationId xmlns:a16="http://schemas.microsoft.com/office/drawing/2014/main" id="{2F7F2B7D-0FF7-43D9-8288-DA6AC0AF6F87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5" name="Oval 514">
                <a:extLst>
                  <a:ext uri="{FF2B5EF4-FFF2-40B4-BE49-F238E27FC236}">
                    <a16:creationId xmlns:a16="http://schemas.microsoft.com/office/drawing/2014/main" id="{E36C27BF-32FB-4673-99EA-EDB1AEF556A5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1" name="Group 500">
              <a:extLst>
                <a:ext uri="{FF2B5EF4-FFF2-40B4-BE49-F238E27FC236}">
                  <a16:creationId xmlns:a16="http://schemas.microsoft.com/office/drawing/2014/main" id="{538B02DB-978D-4CAD-882F-D71BBA2D9C22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510" name="Smiley Face 509">
                <a:extLst>
                  <a:ext uri="{FF2B5EF4-FFF2-40B4-BE49-F238E27FC236}">
                    <a16:creationId xmlns:a16="http://schemas.microsoft.com/office/drawing/2014/main" id="{1F26DED3-64A2-40C8-B6C7-21EAD1C3DDC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11" name="Oval 510">
                <a:extLst>
                  <a:ext uri="{FF2B5EF4-FFF2-40B4-BE49-F238E27FC236}">
                    <a16:creationId xmlns:a16="http://schemas.microsoft.com/office/drawing/2014/main" id="{D160F1BF-9CD0-455B-86C9-B2DA6136E987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12" name="Oval 511">
                <a:extLst>
                  <a:ext uri="{FF2B5EF4-FFF2-40B4-BE49-F238E27FC236}">
                    <a16:creationId xmlns:a16="http://schemas.microsoft.com/office/drawing/2014/main" id="{2094E70E-F43F-4168-8AE4-BDBAD0EC5701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2" name="Group 501">
              <a:extLst>
                <a:ext uri="{FF2B5EF4-FFF2-40B4-BE49-F238E27FC236}">
                  <a16:creationId xmlns:a16="http://schemas.microsoft.com/office/drawing/2014/main" id="{96028215-9262-4793-80BD-C31B8B592759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507" name="Smiley Face 506">
                <a:extLst>
                  <a:ext uri="{FF2B5EF4-FFF2-40B4-BE49-F238E27FC236}">
                    <a16:creationId xmlns:a16="http://schemas.microsoft.com/office/drawing/2014/main" id="{A2CC3263-6E66-4B7E-94D8-0C6C111A6742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08" name="Oval 507">
                <a:extLst>
                  <a:ext uri="{FF2B5EF4-FFF2-40B4-BE49-F238E27FC236}">
                    <a16:creationId xmlns:a16="http://schemas.microsoft.com/office/drawing/2014/main" id="{3491FEB0-F688-43DC-993D-2CD07342C920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9" name="Oval 508">
                <a:extLst>
                  <a:ext uri="{FF2B5EF4-FFF2-40B4-BE49-F238E27FC236}">
                    <a16:creationId xmlns:a16="http://schemas.microsoft.com/office/drawing/2014/main" id="{2749B94B-1EE2-4271-A4F1-562963BA6DDA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03" name="Group 502">
              <a:extLst>
                <a:ext uri="{FF2B5EF4-FFF2-40B4-BE49-F238E27FC236}">
                  <a16:creationId xmlns:a16="http://schemas.microsoft.com/office/drawing/2014/main" id="{449B0199-0602-4B93-ACE0-760D12702A27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504" name="Smiley Face 503">
                <a:extLst>
                  <a:ext uri="{FF2B5EF4-FFF2-40B4-BE49-F238E27FC236}">
                    <a16:creationId xmlns:a16="http://schemas.microsoft.com/office/drawing/2014/main" id="{2BCF38DF-8864-47DE-BC56-E58B3BDF415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05" name="Oval 504">
                <a:extLst>
                  <a:ext uri="{FF2B5EF4-FFF2-40B4-BE49-F238E27FC236}">
                    <a16:creationId xmlns:a16="http://schemas.microsoft.com/office/drawing/2014/main" id="{1CE8AE5D-B2C6-43BB-B147-10C551E784E8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06" name="Oval 505">
                <a:extLst>
                  <a:ext uri="{FF2B5EF4-FFF2-40B4-BE49-F238E27FC236}">
                    <a16:creationId xmlns:a16="http://schemas.microsoft.com/office/drawing/2014/main" id="{90BA1E3D-5690-4CDE-8893-BB8FA9ED9D47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516" name="Group 515">
            <a:extLst>
              <a:ext uri="{FF2B5EF4-FFF2-40B4-BE49-F238E27FC236}">
                <a16:creationId xmlns:a16="http://schemas.microsoft.com/office/drawing/2014/main" id="{22875770-1873-45DA-B5ED-E763344675E6}"/>
              </a:ext>
            </a:extLst>
          </p:cNvPr>
          <p:cNvGrpSpPr/>
          <p:nvPr/>
        </p:nvGrpSpPr>
        <p:grpSpPr>
          <a:xfrm>
            <a:off x="489944" y="5507362"/>
            <a:ext cx="4940712" cy="583106"/>
            <a:chOff x="1440000" y="1440000"/>
            <a:chExt cx="4940712" cy="583106"/>
          </a:xfrm>
        </p:grpSpPr>
        <p:grpSp>
          <p:nvGrpSpPr>
            <p:cNvPr id="517" name="Group 516">
              <a:extLst>
                <a:ext uri="{FF2B5EF4-FFF2-40B4-BE49-F238E27FC236}">
                  <a16:creationId xmlns:a16="http://schemas.microsoft.com/office/drawing/2014/main" id="{7E3804F6-D5EF-4C4E-909E-F60DA7669F29}"/>
                </a:ext>
              </a:extLst>
            </p:cNvPr>
            <p:cNvGrpSpPr/>
            <p:nvPr/>
          </p:nvGrpSpPr>
          <p:grpSpPr>
            <a:xfrm>
              <a:off x="1440000" y="1440000"/>
              <a:ext cx="620712" cy="583106"/>
              <a:chOff x="2840038" y="2280744"/>
              <a:chExt cx="575824" cy="591043"/>
            </a:xfrm>
          </p:grpSpPr>
          <p:sp>
            <p:nvSpPr>
              <p:cNvPr id="530" name="Smiley Face 529">
                <a:extLst>
                  <a:ext uri="{FF2B5EF4-FFF2-40B4-BE49-F238E27FC236}">
                    <a16:creationId xmlns:a16="http://schemas.microsoft.com/office/drawing/2014/main" id="{050FA181-7EFF-4D7C-907F-DDFDC26958FF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31" name="Oval 530">
                <a:extLst>
                  <a:ext uri="{FF2B5EF4-FFF2-40B4-BE49-F238E27FC236}">
                    <a16:creationId xmlns:a16="http://schemas.microsoft.com/office/drawing/2014/main" id="{F514F1F4-569A-4379-809E-772FAF6BEF59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32" name="Oval 531">
                <a:extLst>
                  <a:ext uri="{FF2B5EF4-FFF2-40B4-BE49-F238E27FC236}">
                    <a16:creationId xmlns:a16="http://schemas.microsoft.com/office/drawing/2014/main" id="{3BF945E0-B1C3-4CB8-BDDD-A0DEEC5F6AA6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18" name="Group 517">
              <a:extLst>
                <a:ext uri="{FF2B5EF4-FFF2-40B4-BE49-F238E27FC236}">
                  <a16:creationId xmlns:a16="http://schemas.microsoft.com/office/drawing/2014/main" id="{487D20CA-E8F8-4773-BF95-344B74BB0638}"/>
                </a:ext>
              </a:extLst>
            </p:cNvPr>
            <p:cNvGrpSpPr/>
            <p:nvPr/>
          </p:nvGrpSpPr>
          <p:grpSpPr>
            <a:xfrm>
              <a:off x="2880000" y="1440000"/>
              <a:ext cx="620712" cy="583106"/>
              <a:chOff x="2840038" y="2280744"/>
              <a:chExt cx="575824" cy="591043"/>
            </a:xfrm>
          </p:grpSpPr>
          <p:sp>
            <p:nvSpPr>
              <p:cNvPr id="527" name="Smiley Face 526">
                <a:extLst>
                  <a:ext uri="{FF2B5EF4-FFF2-40B4-BE49-F238E27FC236}">
                    <a16:creationId xmlns:a16="http://schemas.microsoft.com/office/drawing/2014/main" id="{439E158D-C6C1-4517-91BB-5C0CEF280D5B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8" name="Oval 527">
                <a:extLst>
                  <a:ext uri="{FF2B5EF4-FFF2-40B4-BE49-F238E27FC236}">
                    <a16:creationId xmlns:a16="http://schemas.microsoft.com/office/drawing/2014/main" id="{FBC456A0-9635-4594-844D-4D94D2D70AA2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9" name="Oval 528">
                <a:extLst>
                  <a:ext uri="{FF2B5EF4-FFF2-40B4-BE49-F238E27FC236}">
                    <a16:creationId xmlns:a16="http://schemas.microsoft.com/office/drawing/2014/main" id="{D016CAB9-3E52-491A-B64D-A861F8376A4A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19" name="Group 518">
              <a:extLst>
                <a:ext uri="{FF2B5EF4-FFF2-40B4-BE49-F238E27FC236}">
                  <a16:creationId xmlns:a16="http://schemas.microsoft.com/office/drawing/2014/main" id="{CDBD612E-4035-4A57-9066-0A103EC4DFCA}"/>
                </a:ext>
              </a:extLst>
            </p:cNvPr>
            <p:cNvGrpSpPr/>
            <p:nvPr/>
          </p:nvGrpSpPr>
          <p:grpSpPr>
            <a:xfrm>
              <a:off x="4320000" y="1440000"/>
              <a:ext cx="620712" cy="583106"/>
              <a:chOff x="2840038" y="2280744"/>
              <a:chExt cx="575824" cy="591043"/>
            </a:xfrm>
          </p:grpSpPr>
          <p:sp>
            <p:nvSpPr>
              <p:cNvPr id="524" name="Smiley Face 523">
                <a:extLst>
                  <a:ext uri="{FF2B5EF4-FFF2-40B4-BE49-F238E27FC236}">
                    <a16:creationId xmlns:a16="http://schemas.microsoft.com/office/drawing/2014/main" id="{0639745D-C8AF-4371-8A41-2B3B0BF99B2C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5" name="Oval 524">
                <a:extLst>
                  <a:ext uri="{FF2B5EF4-FFF2-40B4-BE49-F238E27FC236}">
                    <a16:creationId xmlns:a16="http://schemas.microsoft.com/office/drawing/2014/main" id="{E4F0342D-2813-400D-93E2-96EA96A9A023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6" name="Oval 525">
                <a:extLst>
                  <a:ext uri="{FF2B5EF4-FFF2-40B4-BE49-F238E27FC236}">
                    <a16:creationId xmlns:a16="http://schemas.microsoft.com/office/drawing/2014/main" id="{F69F909A-A22B-4C7F-9B93-E1BAC01E007D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20" name="Group 519">
              <a:extLst>
                <a:ext uri="{FF2B5EF4-FFF2-40B4-BE49-F238E27FC236}">
                  <a16:creationId xmlns:a16="http://schemas.microsoft.com/office/drawing/2014/main" id="{422DAE0A-13F5-4DC1-B6C1-A68F318953EE}"/>
                </a:ext>
              </a:extLst>
            </p:cNvPr>
            <p:cNvGrpSpPr/>
            <p:nvPr/>
          </p:nvGrpSpPr>
          <p:grpSpPr>
            <a:xfrm>
              <a:off x="5760000" y="1440000"/>
              <a:ext cx="620712" cy="583106"/>
              <a:chOff x="2840038" y="2280744"/>
              <a:chExt cx="575824" cy="591043"/>
            </a:xfrm>
          </p:grpSpPr>
          <p:sp>
            <p:nvSpPr>
              <p:cNvPr id="521" name="Smiley Face 520">
                <a:extLst>
                  <a:ext uri="{FF2B5EF4-FFF2-40B4-BE49-F238E27FC236}">
                    <a16:creationId xmlns:a16="http://schemas.microsoft.com/office/drawing/2014/main" id="{B6434F85-6C7F-4B82-BBA8-A53DF2C2820C}"/>
                  </a:ext>
                </a:extLst>
              </p:cNvPr>
              <p:cNvSpPr/>
              <p:nvPr/>
            </p:nvSpPr>
            <p:spPr>
              <a:xfrm>
                <a:off x="2840038" y="2280744"/>
                <a:ext cx="575824" cy="591043"/>
              </a:xfrm>
              <a:prstGeom prst="smileyFace">
                <a:avLst>
                  <a:gd name="adj" fmla="val 4653"/>
                </a:avLst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sp>
            <p:nvSpPr>
              <p:cNvPr id="522" name="Oval 521">
                <a:extLst>
                  <a:ext uri="{FF2B5EF4-FFF2-40B4-BE49-F238E27FC236}">
                    <a16:creationId xmlns:a16="http://schemas.microsoft.com/office/drawing/2014/main" id="{FF1728FE-C94C-4B4D-847F-6895943B8214}"/>
                  </a:ext>
                </a:extLst>
              </p:cNvPr>
              <p:cNvSpPr/>
              <p:nvPr/>
            </p:nvSpPr>
            <p:spPr>
              <a:xfrm>
                <a:off x="3014134" y="2463800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23" name="Oval 522">
                <a:extLst>
                  <a:ext uri="{FF2B5EF4-FFF2-40B4-BE49-F238E27FC236}">
                    <a16:creationId xmlns:a16="http://schemas.microsoft.com/office/drawing/2014/main" id="{FA541AAA-3FB3-4994-8A0E-10F720A5C30D}"/>
                  </a:ext>
                </a:extLst>
              </p:cNvPr>
              <p:cNvSpPr/>
              <p:nvPr/>
            </p:nvSpPr>
            <p:spPr>
              <a:xfrm>
                <a:off x="3196698" y="2463795"/>
                <a:ext cx="45719" cy="45719"/>
              </a:xfrm>
              <a:prstGeom prst="ellipse">
                <a:avLst/>
              </a:prstGeom>
              <a:solidFill>
                <a:srgbClr val="31579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sp>
        <p:nvSpPr>
          <p:cNvPr id="533" name="TextBox 532">
            <a:extLst>
              <a:ext uri="{FF2B5EF4-FFF2-40B4-BE49-F238E27FC236}">
                <a16:creationId xmlns:a16="http://schemas.microsoft.com/office/drawing/2014/main" id="{C7A292FB-9487-4081-B192-AB9A8B25E54C}"/>
              </a:ext>
            </a:extLst>
          </p:cNvPr>
          <p:cNvSpPr txBox="1"/>
          <p:nvPr/>
        </p:nvSpPr>
        <p:spPr>
          <a:xfrm>
            <a:off x="46940" y="17758"/>
            <a:ext cx="55979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= Data Points</a:t>
            </a:r>
            <a:endParaRPr lang="en-N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EDEF58E-4EDA-411B-B5C6-5E25B5B45E7C}"/>
              </a:ext>
            </a:extLst>
          </p:cNvPr>
          <p:cNvSpPr txBox="1"/>
          <p:nvPr/>
        </p:nvSpPr>
        <p:spPr>
          <a:xfrm>
            <a:off x="109722" y="582472"/>
            <a:ext cx="488789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Inherently a good thing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contributes 1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df</a:t>
            </a:r>
            <a:endParaRPr lang="en-N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 adds scatter </a:t>
            </a: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7A32F46F-8B0F-449F-8CFE-07785FBF3F61}"/>
              </a:ext>
            </a:extLst>
          </p:cNvPr>
          <p:cNvGrpSpPr/>
          <p:nvPr/>
        </p:nvGrpSpPr>
        <p:grpSpPr>
          <a:xfrm>
            <a:off x="339390" y="4399200"/>
            <a:ext cx="4628610" cy="287425"/>
            <a:chOff x="5760000" y="2880000"/>
            <a:chExt cx="4628610" cy="287425"/>
          </a:xfrm>
        </p:grpSpPr>
        <p:sp>
          <p:nvSpPr>
            <p:cNvPr id="69" name="Heart 68">
              <a:extLst>
                <a:ext uri="{FF2B5EF4-FFF2-40B4-BE49-F238E27FC236}">
                  <a16:creationId xmlns:a16="http://schemas.microsoft.com/office/drawing/2014/main" id="{C7838499-7C97-469F-9C2B-082536EB59CE}"/>
                </a:ext>
              </a:extLst>
            </p:cNvPr>
            <p:cNvSpPr/>
            <p:nvPr/>
          </p:nvSpPr>
          <p:spPr>
            <a:xfrm rot="20714852">
              <a:off x="576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0" name="Heart 69">
              <a:extLst>
                <a:ext uri="{FF2B5EF4-FFF2-40B4-BE49-F238E27FC236}">
                  <a16:creationId xmlns:a16="http://schemas.microsoft.com/office/drawing/2014/main" id="{5D0AD8E5-AC23-4F9A-982B-B51B20D79F3F}"/>
                </a:ext>
              </a:extLst>
            </p:cNvPr>
            <p:cNvSpPr/>
            <p:nvPr/>
          </p:nvSpPr>
          <p:spPr>
            <a:xfrm rot="20714852">
              <a:off x="720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1" name="Heart 70">
              <a:extLst>
                <a:ext uri="{FF2B5EF4-FFF2-40B4-BE49-F238E27FC236}">
                  <a16:creationId xmlns:a16="http://schemas.microsoft.com/office/drawing/2014/main" id="{D00C5A3B-FF80-48C7-8801-8D0BE629B4AD}"/>
                </a:ext>
              </a:extLst>
            </p:cNvPr>
            <p:cNvSpPr/>
            <p:nvPr/>
          </p:nvSpPr>
          <p:spPr>
            <a:xfrm rot="20714852">
              <a:off x="1008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2" name="Heart 71">
              <a:extLst>
                <a:ext uri="{FF2B5EF4-FFF2-40B4-BE49-F238E27FC236}">
                  <a16:creationId xmlns:a16="http://schemas.microsoft.com/office/drawing/2014/main" id="{66D07D1C-A98D-4212-A9B7-27C6B652E259}"/>
                </a:ext>
              </a:extLst>
            </p:cNvPr>
            <p:cNvSpPr/>
            <p:nvPr/>
          </p:nvSpPr>
          <p:spPr>
            <a:xfrm rot="20714852">
              <a:off x="864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6418B83-ECF3-4B24-83C6-8FB58BC08089}"/>
              </a:ext>
            </a:extLst>
          </p:cNvPr>
          <p:cNvGrpSpPr/>
          <p:nvPr/>
        </p:nvGrpSpPr>
        <p:grpSpPr>
          <a:xfrm>
            <a:off x="339390" y="5839200"/>
            <a:ext cx="4628610" cy="287425"/>
            <a:chOff x="5760000" y="2880000"/>
            <a:chExt cx="4628610" cy="287425"/>
          </a:xfrm>
        </p:grpSpPr>
        <p:sp>
          <p:nvSpPr>
            <p:cNvPr id="74" name="Heart 73">
              <a:extLst>
                <a:ext uri="{FF2B5EF4-FFF2-40B4-BE49-F238E27FC236}">
                  <a16:creationId xmlns:a16="http://schemas.microsoft.com/office/drawing/2014/main" id="{71F4E36E-B9CF-4E1F-B360-23A5A2532E5D}"/>
                </a:ext>
              </a:extLst>
            </p:cNvPr>
            <p:cNvSpPr/>
            <p:nvPr/>
          </p:nvSpPr>
          <p:spPr>
            <a:xfrm rot="20714852">
              <a:off x="576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5" name="Heart 74">
              <a:extLst>
                <a:ext uri="{FF2B5EF4-FFF2-40B4-BE49-F238E27FC236}">
                  <a16:creationId xmlns:a16="http://schemas.microsoft.com/office/drawing/2014/main" id="{6477DB0C-19C9-4411-A103-D1FAC1CF9F99}"/>
                </a:ext>
              </a:extLst>
            </p:cNvPr>
            <p:cNvSpPr/>
            <p:nvPr/>
          </p:nvSpPr>
          <p:spPr>
            <a:xfrm rot="20714852">
              <a:off x="720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6" name="Heart 75">
              <a:extLst>
                <a:ext uri="{FF2B5EF4-FFF2-40B4-BE49-F238E27FC236}">
                  <a16:creationId xmlns:a16="http://schemas.microsoft.com/office/drawing/2014/main" id="{3ECEB76B-BF04-4E7A-8ECA-DAE671A8FA1A}"/>
                </a:ext>
              </a:extLst>
            </p:cNvPr>
            <p:cNvSpPr/>
            <p:nvPr/>
          </p:nvSpPr>
          <p:spPr>
            <a:xfrm rot="20714852">
              <a:off x="1008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7" name="Heart 76">
              <a:extLst>
                <a:ext uri="{FF2B5EF4-FFF2-40B4-BE49-F238E27FC236}">
                  <a16:creationId xmlns:a16="http://schemas.microsoft.com/office/drawing/2014/main" id="{C4128DB5-892F-4959-874D-0868637FA009}"/>
                </a:ext>
              </a:extLst>
            </p:cNvPr>
            <p:cNvSpPr/>
            <p:nvPr/>
          </p:nvSpPr>
          <p:spPr>
            <a:xfrm rot="20714852">
              <a:off x="8640000" y="2880000"/>
              <a:ext cx="308610" cy="287425"/>
            </a:xfrm>
            <a:prstGeom prst="heart">
              <a:avLst/>
            </a:prstGeom>
            <a:solidFill>
              <a:srgbClr val="E6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C71BDB39-987F-4494-B23C-C3F21B1E12F2}"/>
              </a:ext>
            </a:extLst>
          </p:cNvPr>
          <p:cNvSpPr txBox="1"/>
          <p:nvPr/>
        </p:nvSpPr>
        <p:spPr>
          <a:xfrm>
            <a:off x="5849417" y="17757"/>
            <a:ext cx="61978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Question: </a:t>
            </a:r>
          </a:p>
          <a:p>
            <a:pPr algn="ctr"/>
            <a:r>
              <a:rPr lang="en-NZ" sz="3200" b="1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 we add a variable?</a:t>
            </a:r>
            <a:r>
              <a:rPr lang="en-N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B25A793-2EA2-42F2-BA73-214E2265C2FC}"/>
              </a:ext>
            </a:extLst>
          </p:cNvPr>
          <p:cNvSpPr txBox="1"/>
          <p:nvPr/>
        </p:nvSpPr>
        <p:spPr>
          <a:xfrm>
            <a:off x="6249600" y="1094975"/>
            <a:ext cx="5860548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cost some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df</a:t>
            </a:r>
            <a:endParaRPr lang="en-NZ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will remove some scatter …</a:t>
            </a:r>
          </a:p>
          <a:p>
            <a:r>
              <a:rPr lang="en-NZ" sz="2800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... but how much?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554791E-040A-4AB8-955D-F58A35422FE2}"/>
              </a:ext>
            </a:extLst>
          </p:cNvPr>
          <p:cNvGrpSpPr/>
          <p:nvPr/>
        </p:nvGrpSpPr>
        <p:grpSpPr>
          <a:xfrm>
            <a:off x="146460" y="2468880"/>
            <a:ext cx="11069799" cy="2025322"/>
            <a:chOff x="146460" y="2468880"/>
            <a:chExt cx="11069799" cy="2025322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2095181-D19D-4640-BBDB-684AAF6CD6E0}"/>
                </a:ext>
              </a:extLst>
            </p:cNvPr>
            <p:cNvGrpSpPr/>
            <p:nvPr/>
          </p:nvGrpSpPr>
          <p:grpSpPr>
            <a:xfrm>
              <a:off x="489944" y="2627362"/>
              <a:ext cx="4940712" cy="583106"/>
              <a:chOff x="1440000" y="1440000"/>
              <a:chExt cx="4940712" cy="583106"/>
            </a:xfrm>
          </p:grpSpPr>
          <p:grpSp>
            <p:nvGrpSpPr>
              <p:cNvPr id="301" name="Group 300">
                <a:extLst>
                  <a:ext uri="{FF2B5EF4-FFF2-40B4-BE49-F238E27FC236}">
                    <a16:creationId xmlns:a16="http://schemas.microsoft.com/office/drawing/2014/main" id="{755A58CC-9FE3-4679-B76B-BFF8E5D3B2CF}"/>
                  </a:ext>
                </a:extLst>
              </p:cNvPr>
              <p:cNvGrpSpPr/>
              <p:nvPr/>
            </p:nvGrpSpPr>
            <p:grpSpPr>
              <a:xfrm>
                <a:off x="1440000" y="1440000"/>
                <a:ext cx="620712" cy="583106"/>
                <a:chOff x="2840038" y="2280744"/>
                <a:chExt cx="575824" cy="591043"/>
              </a:xfrm>
            </p:grpSpPr>
            <p:sp>
              <p:nvSpPr>
                <p:cNvPr id="302" name="Smiley Face 301">
                  <a:extLst>
                    <a:ext uri="{FF2B5EF4-FFF2-40B4-BE49-F238E27FC236}">
                      <a16:creationId xmlns:a16="http://schemas.microsoft.com/office/drawing/2014/main" id="{D6439F62-0EF1-4F9C-87B6-0A99D9364FF2}"/>
                    </a:ext>
                  </a:extLst>
                </p:cNvPr>
                <p:cNvSpPr/>
                <p:nvPr/>
              </p:nvSpPr>
              <p:spPr>
                <a:xfrm>
                  <a:off x="2840038" y="2280744"/>
                  <a:ext cx="575824" cy="591043"/>
                </a:xfrm>
                <a:prstGeom prst="smileyFace">
                  <a:avLst>
                    <a:gd name="adj" fmla="val 4653"/>
                  </a:avLst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303" name="Oval 302">
                  <a:extLst>
                    <a:ext uri="{FF2B5EF4-FFF2-40B4-BE49-F238E27FC236}">
                      <a16:creationId xmlns:a16="http://schemas.microsoft.com/office/drawing/2014/main" id="{53A2CE90-6710-4818-A3E5-D459085CFDAD}"/>
                    </a:ext>
                  </a:extLst>
                </p:cNvPr>
                <p:cNvSpPr/>
                <p:nvPr/>
              </p:nvSpPr>
              <p:spPr>
                <a:xfrm>
                  <a:off x="3014134" y="2463800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05" name="Oval 304">
                  <a:extLst>
                    <a:ext uri="{FF2B5EF4-FFF2-40B4-BE49-F238E27FC236}">
                      <a16:creationId xmlns:a16="http://schemas.microsoft.com/office/drawing/2014/main" id="{90D2D9E7-B6C2-403B-8ABA-EEB5E578B2A5}"/>
                    </a:ext>
                  </a:extLst>
                </p:cNvPr>
                <p:cNvSpPr/>
                <p:nvPr/>
              </p:nvSpPr>
              <p:spPr>
                <a:xfrm>
                  <a:off x="3196698" y="2463795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306" name="Group 305">
                <a:extLst>
                  <a:ext uri="{FF2B5EF4-FFF2-40B4-BE49-F238E27FC236}">
                    <a16:creationId xmlns:a16="http://schemas.microsoft.com/office/drawing/2014/main" id="{FE020720-BABB-4D8F-8F64-2A4A2CBCF137}"/>
                  </a:ext>
                </a:extLst>
              </p:cNvPr>
              <p:cNvGrpSpPr/>
              <p:nvPr/>
            </p:nvGrpSpPr>
            <p:grpSpPr>
              <a:xfrm>
                <a:off x="2880000" y="1440000"/>
                <a:ext cx="620712" cy="583106"/>
                <a:chOff x="2840038" y="2280744"/>
                <a:chExt cx="575824" cy="591043"/>
              </a:xfrm>
            </p:grpSpPr>
            <p:sp>
              <p:nvSpPr>
                <p:cNvPr id="307" name="Smiley Face 306">
                  <a:extLst>
                    <a:ext uri="{FF2B5EF4-FFF2-40B4-BE49-F238E27FC236}">
                      <a16:creationId xmlns:a16="http://schemas.microsoft.com/office/drawing/2014/main" id="{6D2FE412-6DE2-439A-81D7-9ACBA117B553}"/>
                    </a:ext>
                  </a:extLst>
                </p:cNvPr>
                <p:cNvSpPr/>
                <p:nvPr/>
              </p:nvSpPr>
              <p:spPr>
                <a:xfrm>
                  <a:off x="2840038" y="2280744"/>
                  <a:ext cx="575824" cy="591043"/>
                </a:xfrm>
                <a:prstGeom prst="smileyFace">
                  <a:avLst>
                    <a:gd name="adj" fmla="val 4653"/>
                  </a:avLst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326" name="Oval 325">
                  <a:extLst>
                    <a:ext uri="{FF2B5EF4-FFF2-40B4-BE49-F238E27FC236}">
                      <a16:creationId xmlns:a16="http://schemas.microsoft.com/office/drawing/2014/main" id="{D3346B9D-136B-4279-B475-A81573BACEEF}"/>
                    </a:ext>
                  </a:extLst>
                </p:cNvPr>
                <p:cNvSpPr/>
                <p:nvPr/>
              </p:nvSpPr>
              <p:spPr>
                <a:xfrm>
                  <a:off x="3014134" y="2463800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27" name="Oval 326">
                  <a:extLst>
                    <a:ext uri="{FF2B5EF4-FFF2-40B4-BE49-F238E27FC236}">
                      <a16:creationId xmlns:a16="http://schemas.microsoft.com/office/drawing/2014/main" id="{8AC079B2-0F6D-4AA1-8EFC-660309591586}"/>
                    </a:ext>
                  </a:extLst>
                </p:cNvPr>
                <p:cNvSpPr/>
                <p:nvPr/>
              </p:nvSpPr>
              <p:spPr>
                <a:xfrm>
                  <a:off x="3196698" y="2463795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328" name="Group 327">
                <a:extLst>
                  <a:ext uri="{FF2B5EF4-FFF2-40B4-BE49-F238E27FC236}">
                    <a16:creationId xmlns:a16="http://schemas.microsoft.com/office/drawing/2014/main" id="{100FE19D-B730-434F-B4B2-A76606DDC246}"/>
                  </a:ext>
                </a:extLst>
              </p:cNvPr>
              <p:cNvGrpSpPr/>
              <p:nvPr/>
            </p:nvGrpSpPr>
            <p:grpSpPr>
              <a:xfrm>
                <a:off x="4320000" y="1440000"/>
                <a:ext cx="620712" cy="583106"/>
                <a:chOff x="2840038" y="2280744"/>
                <a:chExt cx="575824" cy="591043"/>
              </a:xfrm>
            </p:grpSpPr>
            <p:sp>
              <p:nvSpPr>
                <p:cNvPr id="329" name="Smiley Face 328">
                  <a:extLst>
                    <a:ext uri="{FF2B5EF4-FFF2-40B4-BE49-F238E27FC236}">
                      <a16:creationId xmlns:a16="http://schemas.microsoft.com/office/drawing/2014/main" id="{1F3B7BB7-4D17-4AAE-97B8-7A9BAA8B58C3}"/>
                    </a:ext>
                  </a:extLst>
                </p:cNvPr>
                <p:cNvSpPr/>
                <p:nvPr/>
              </p:nvSpPr>
              <p:spPr>
                <a:xfrm>
                  <a:off x="2840038" y="2280744"/>
                  <a:ext cx="575824" cy="591043"/>
                </a:xfrm>
                <a:prstGeom prst="smileyFace">
                  <a:avLst>
                    <a:gd name="adj" fmla="val 4653"/>
                  </a:avLst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330" name="Oval 329">
                  <a:extLst>
                    <a:ext uri="{FF2B5EF4-FFF2-40B4-BE49-F238E27FC236}">
                      <a16:creationId xmlns:a16="http://schemas.microsoft.com/office/drawing/2014/main" id="{ED3DCECA-2808-4F60-8693-5A717FFE9145}"/>
                    </a:ext>
                  </a:extLst>
                </p:cNvPr>
                <p:cNvSpPr/>
                <p:nvPr/>
              </p:nvSpPr>
              <p:spPr>
                <a:xfrm>
                  <a:off x="3014134" y="2463800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31" name="Oval 330">
                  <a:extLst>
                    <a:ext uri="{FF2B5EF4-FFF2-40B4-BE49-F238E27FC236}">
                      <a16:creationId xmlns:a16="http://schemas.microsoft.com/office/drawing/2014/main" id="{5241B05F-C229-4AE1-9416-C1179A4CA621}"/>
                    </a:ext>
                  </a:extLst>
                </p:cNvPr>
                <p:cNvSpPr/>
                <p:nvPr/>
              </p:nvSpPr>
              <p:spPr>
                <a:xfrm>
                  <a:off x="3196698" y="2463795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495" name="Group 494">
                <a:extLst>
                  <a:ext uri="{FF2B5EF4-FFF2-40B4-BE49-F238E27FC236}">
                    <a16:creationId xmlns:a16="http://schemas.microsoft.com/office/drawing/2014/main" id="{5688B819-776F-4D9B-8CC3-F8A8E5819461}"/>
                  </a:ext>
                </a:extLst>
              </p:cNvPr>
              <p:cNvGrpSpPr/>
              <p:nvPr/>
            </p:nvGrpSpPr>
            <p:grpSpPr>
              <a:xfrm>
                <a:off x="5760000" y="1440000"/>
                <a:ext cx="620712" cy="583106"/>
                <a:chOff x="2840038" y="2280744"/>
                <a:chExt cx="575824" cy="591043"/>
              </a:xfrm>
            </p:grpSpPr>
            <p:sp>
              <p:nvSpPr>
                <p:cNvPr id="496" name="Smiley Face 495">
                  <a:extLst>
                    <a:ext uri="{FF2B5EF4-FFF2-40B4-BE49-F238E27FC236}">
                      <a16:creationId xmlns:a16="http://schemas.microsoft.com/office/drawing/2014/main" id="{C64DF576-07AA-4D0F-8A40-FC2C19A715F2}"/>
                    </a:ext>
                  </a:extLst>
                </p:cNvPr>
                <p:cNvSpPr/>
                <p:nvPr/>
              </p:nvSpPr>
              <p:spPr>
                <a:xfrm>
                  <a:off x="2840038" y="2280744"/>
                  <a:ext cx="575824" cy="591043"/>
                </a:xfrm>
                <a:prstGeom prst="smileyFace">
                  <a:avLst>
                    <a:gd name="adj" fmla="val 4653"/>
                  </a:avLst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497" name="Oval 496">
                  <a:extLst>
                    <a:ext uri="{FF2B5EF4-FFF2-40B4-BE49-F238E27FC236}">
                      <a16:creationId xmlns:a16="http://schemas.microsoft.com/office/drawing/2014/main" id="{376D09C1-90D7-4734-B375-448EE3D12823}"/>
                    </a:ext>
                  </a:extLst>
                </p:cNvPr>
                <p:cNvSpPr/>
                <p:nvPr/>
              </p:nvSpPr>
              <p:spPr>
                <a:xfrm>
                  <a:off x="3014134" y="2463800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98" name="Oval 497">
                  <a:extLst>
                    <a:ext uri="{FF2B5EF4-FFF2-40B4-BE49-F238E27FC236}">
                      <a16:creationId xmlns:a16="http://schemas.microsoft.com/office/drawing/2014/main" id="{4531822F-1160-45E0-86AD-B043A791EEC1}"/>
                    </a:ext>
                  </a:extLst>
                </p:cNvPr>
                <p:cNvSpPr/>
                <p:nvPr/>
              </p:nvSpPr>
              <p:spPr>
                <a:xfrm>
                  <a:off x="3196698" y="2463795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92DB87C5-B523-4F47-820E-2443EB56AEB3}"/>
                </a:ext>
              </a:extLst>
            </p:cNvPr>
            <p:cNvSpPr txBox="1"/>
            <p:nvPr/>
          </p:nvSpPr>
          <p:spPr>
            <a:xfrm>
              <a:off x="489944" y="3275303"/>
              <a:ext cx="52974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1df      </a:t>
              </a:r>
              <a:r>
                <a:rPr lang="en-NZ" sz="2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NZ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NZ" sz="2800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1df</a:t>
              </a:r>
              <a:r>
                <a:rPr lang="en-NZ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</a:t>
              </a:r>
              <a:r>
                <a:rPr lang="en-NZ" sz="2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NZ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</a:t>
              </a:r>
              <a:r>
                <a:rPr lang="en-NZ" sz="2800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1df</a:t>
              </a:r>
              <a:r>
                <a:rPr lang="en-NZ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NZ" sz="20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NZ" sz="28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    </a:t>
              </a:r>
              <a:r>
                <a:rPr lang="en-NZ" sz="2800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1df</a:t>
              </a:r>
              <a:r>
                <a:rPr lang="en-NZ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4859E36-1BB5-4925-B6AF-E8E43183C380}"/>
                </a:ext>
              </a:extLst>
            </p:cNvPr>
            <p:cNvGrpSpPr/>
            <p:nvPr/>
          </p:nvGrpSpPr>
          <p:grpSpPr>
            <a:xfrm>
              <a:off x="339221" y="2960257"/>
              <a:ext cx="4628610" cy="287425"/>
              <a:chOff x="5760000" y="2880000"/>
              <a:chExt cx="4628610" cy="287425"/>
            </a:xfrm>
          </p:grpSpPr>
          <p:sp>
            <p:nvSpPr>
              <p:cNvPr id="63" name="Heart 62">
                <a:extLst>
                  <a:ext uri="{FF2B5EF4-FFF2-40B4-BE49-F238E27FC236}">
                    <a16:creationId xmlns:a16="http://schemas.microsoft.com/office/drawing/2014/main" id="{4462491B-F991-4C4C-AA06-64C5615733A3}"/>
                  </a:ext>
                </a:extLst>
              </p:cNvPr>
              <p:cNvSpPr/>
              <p:nvPr/>
            </p:nvSpPr>
            <p:spPr>
              <a:xfrm rot="20714852">
                <a:off x="5760000" y="2880000"/>
                <a:ext cx="308610" cy="287425"/>
              </a:xfrm>
              <a:prstGeom prst="heart">
                <a:avLst/>
              </a:prstGeom>
              <a:solidFill>
                <a:srgbClr val="E6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4" name="Heart 63">
                <a:extLst>
                  <a:ext uri="{FF2B5EF4-FFF2-40B4-BE49-F238E27FC236}">
                    <a16:creationId xmlns:a16="http://schemas.microsoft.com/office/drawing/2014/main" id="{11D4A5AD-8928-4658-B2CB-8AA3F8CF5529}"/>
                  </a:ext>
                </a:extLst>
              </p:cNvPr>
              <p:cNvSpPr/>
              <p:nvPr/>
            </p:nvSpPr>
            <p:spPr>
              <a:xfrm rot="20714852">
                <a:off x="7200000" y="2880000"/>
                <a:ext cx="308610" cy="287425"/>
              </a:xfrm>
              <a:prstGeom prst="heart">
                <a:avLst/>
              </a:prstGeom>
              <a:solidFill>
                <a:srgbClr val="E6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5" name="Heart 64">
                <a:extLst>
                  <a:ext uri="{FF2B5EF4-FFF2-40B4-BE49-F238E27FC236}">
                    <a16:creationId xmlns:a16="http://schemas.microsoft.com/office/drawing/2014/main" id="{44C07205-FD61-47C4-87D5-7EEAB6280D03}"/>
                  </a:ext>
                </a:extLst>
              </p:cNvPr>
              <p:cNvSpPr/>
              <p:nvPr/>
            </p:nvSpPr>
            <p:spPr>
              <a:xfrm rot="20714852">
                <a:off x="10080000" y="2880000"/>
                <a:ext cx="308610" cy="287425"/>
              </a:xfrm>
              <a:prstGeom prst="heart">
                <a:avLst/>
              </a:prstGeom>
              <a:solidFill>
                <a:srgbClr val="E6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66" name="Heart 65">
                <a:extLst>
                  <a:ext uri="{FF2B5EF4-FFF2-40B4-BE49-F238E27FC236}">
                    <a16:creationId xmlns:a16="http://schemas.microsoft.com/office/drawing/2014/main" id="{9428854A-82AE-4BEA-98E5-F310D9D9F4E7}"/>
                  </a:ext>
                </a:extLst>
              </p:cNvPr>
              <p:cNvSpPr/>
              <p:nvPr/>
            </p:nvSpPr>
            <p:spPr>
              <a:xfrm rot="20714852">
                <a:off x="8640000" y="2880000"/>
                <a:ext cx="308610" cy="287425"/>
              </a:xfrm>
              <a:prstGeom prst="heart">
                <a:avLst/>
              </a:prstGeom>
              <a:solidFill>
                <a:srgbClr val="E6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05E68026-2D6E-46F0-901C-B4CF54F30A1D}"/>
                </a:ext>
              </a:extLst>
            </p:cNvPr>
            <p:cNvGrpSpPr/>
            <p:nvPr/>
          </p:nvGrpSpPr>
          <p:grpSpPr>
            <a:xfrm>
              <a:off x="8907573" y="2986336"/>
              <a:ext cx="1228105" cy="885328"/>
              <a:chOff x="2057576" y="886324"/>
              <a:chExt cx="1228105" cy="885328"/>
            </a:xfrm>
          </p:grpSpPr>
          <p:sp>
            <p:nvSpPr>
              <p:cNvPr id="79" name="Explosion: 14 Points 78">
                <a:extLst>
                  <a:ext uri="{FF2B5EF4-FFF2-40B4-BE49-F238E27FC236}">
                    <a16:creationId xmlns:a16="http://schemas.microsoft.com/office/drawing/2014/main" id="{A1CB42EE-6A37-4222-8BC4-89F7751F6FBA}"/>
                  </a:ext>
                </a:extLst>
              </p:cNvPr>
              <p:cNvSpPr/>
              <p:nvPr/>
            </p:nvSpPr>
            <p:spPr>
              <a:xfrm>
                <a:off x="2057576" y="886324"/>
                <a:ext cx="1228105" cy="873299"/>
              </a:xfrm>
              <a:prstGeom prst="irregularSeal2">
                <a:avLst/>
              </a:prstGeom>
              <a:solidFill>
                <a:srgbClr val="85B6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 dirty="0"/>
              </a:p>
            </p:txBody>
          </p:sp>
          <p:grpSp>
            <p:nvGrpSpPr>
              <p:cNvPr id="80" name="Group 79">
                <a:extLst>
                  <a:ext uri="{FF2B5EF4-FFF2-40B4-BE49-F238E27FC236}">
                    <a16:creationId xmlns:a16="http://schemas.microsoft.com/office/drawing/2014/main" id="{3D5D7491-4502-4905-9E66-FE561E614BC4}"/>
                  </a:ext>
                </a:extLst>
              </p:cNvPr>
              <p:cNvGrpSpPr/>
              <p:nvPr/>
            </p:nvGrpSpPr>
            <p:grpSpPr>
              <a:xfrm>
                <a:off x="2358352" y="1188546"/>
                <a:ext cx="620712" cy="583106"/>
                <a:chOff x="2840045" y="2280744"/>
                <a:chExt cx="575824" cy="591043"/>
              </a:xfrm>
            </p:grpSpPr>
            <p:sp>
              <p:nvSpPr>
                <p:cNvPr id="81" name="Smiley Face 80">
                  <a:extLst>
                    <a:ext uri="{FF2B5EF4-FFF2-40B4-BE49-F238E27FC236}">
                      <a16:creationId xmlns:a16="http://schemas.microsoft.com/office/drawing/2014/main" id="{092B8D41-59AA-4F26-BFD5-820750D20C4E}"/>
                    </a:ext>
                  </a:extLst>
                </p:cNvPr>
                <p:cNvSpPr/>
                <p:nvPr/>
              </p:nvSpPr>
              <p:spPr>
                <a:xfrm>
                  <a:off x="2840045" y="2280744"/>
                  <a:ext cx="575824" cy="591043"/>
                </a:xfrm>
                <a:prstGeom prst="smileyFace">
                  <a:avLst>
                    <a:gd name="adj" fmla="val 4653"/>
                  </a:avLst>
                </a:prstGeom>
                <a:solidFill>
                  <a:srgbClr val="BDD7FF"/>
                </a:solidFill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dirty="0"/>
                </a:p>
              </p:txBody>
            </p:sp>
            <p:sp>
              <p:nvSpPr>
                <p:cNvPr id="82" name="Oval 81">
                  <a:extLst>
                    <a:ext uri="{FF2B5EF4-FFF2-40B4-BE49-F238E27FC236}">
                      <a16:creationId xmlns:a16="http://schemas.microsoft.com/office/drawing/2014/main" id="{9EFC6EFB-21D6-4EC9-BE18-6CAFE2BA5EE2}"/>
                    </a:ext>
                  </a:extLst>
                </p:cNvPr>
                <p:cNvSpPr/>
                <p:nvPr/>
              </p:nvSpPr>
              <p:spPr>
                <a:xfrm>
                  <a:off x="3014134" y="2463800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83" name="Oval 82">
                  <a:extLst>
                    <a:ext uri="{FF2B5EF4-FFF2-40B4-BE49-F238E27FC236}">
                      <a16:creationId xmlns:a16="http://schemas.microsoft.com/office/drawing/2014/main" id="{15194A95-FA32-4C6E-A8BE-F93377834536}"/>
                    </a:ext>
                  </a:extLst>
                </p:cNvPr>
                <p:cNvSpPr/>
                <p:nvPr/>
              </p:nvSpPr>
              <p:spPr>
                <a:xfrm>
                  <a:off x="3196698" y="2463795"/>
                  <a:ext cx="45719" cy="45719"/>
                </a:xfrm>
                <a:prstGeom prst="ellipse">
                  <a:avLst/>
                </a:prstGeom>
                <a:solidFill>
                  <a:srgbClr val="31579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F7F124EF-861F-4B0B-A939-AC80A66D568A}"/>
                </a:ext>
              </a:extLst>
            </p:cNvPr>
            <p:cNvSpPr txBox="1"/>
            <p:nvPr/>
          </p:nvSpPr>
          <p:spPr>
            <a:xfrm rot="208827">
              <a:off x="10259237" y="3018544"/>
              <a:ext cx="95702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en-NZ" sz="5400" dirty="0">
                  <a:solidFill>
                    <a:srgbClr val="474773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??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89D1B6AE-7C97-4332-AF22-063FDDF31EEC}"/>
                </a:ext>
              </a:extLst>
            </p:cNvPr>
            <p:cNvSpPr txBox="1"/>
            <p:nvPr/>
          </p:nvSpPr>
          <p:spPr>
            <a:xfrm>
              <a:off x="9129944" y="3970982"/>
              <a:ext cx="8892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11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NZ" sz="2800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 </a:t>
              </a:r>
              <a:r>
                <a:rPr lang="en-NZ" sz="2800" b="1" dirty="0" err="1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df</a:t>
              </a:r>
              <a:r>
                <a:rPr lang="en-NZ" sz="28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D0F3F027-B91B-4EFF-A320-2458F41290AD}"/>
                </a:ext>
              </a:extLst>
            </p:cNvPr>
            <p:cNvSpPr/>
            <p:nvPr/>
          </p:nvSpPr>
          <p:spPr>
            <a:xfrm>
              <a:off x="146460" y="2468880"/>
              <a:ext cx="5597956" cy="1321759"/>
            </a:xfrm>
            <a:prstGeom prst="rect">
              <a:avLst/>
            </a:prstGeom>
            <a:noFill/>
            <a:ln w="57150">
              <a:solidFill>
                <a:srgbClr val="4472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89" name="Arrow: Down 88">
              <a:extLst>
                <a:ext uri="{FF2B5EF4-FFF2-40B4-BE49-F238E27FC236}">
                  <a16:creationId xmlns:a16="http://schemas.microsoft.com/office/drawing/2014/main" id="{DD559934-7AA9-4B0F-B866-5630F96F0C66}"/>
                </a:ext>
              </a:extLst>
            </p:cNvPr>
            <p:cNvSpPr/>
            <p:nvPr/>
          </p:nvSpPr>
          <p:spPr>
            <a:xfrm rot="5400000">
              <a:off x="7077362" y="2405491"/>
              <a:ext cx="523218" cy="2391765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 dirty="0"/>
            </a:p>
          </p:txBody>
        </p: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54AD6DCB-D6B2-4CA1-99A1-1BF4C61228B8}"/>
              </a:ext>
            </a:extLst>
          </p:cNvPr>
          <p:cNvSpPr txBox="1"/>
          <p:nvPr/>
        </p:nvSpPr>
        <p:spPr>
          <a:xfrm>
            <a:off x="6249944" y="4582338"/>
            <a:ext cx="6150147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00A8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variable removes more scatter than </a:t>
            </a:r>
            <a:r>
              <a:rPr lang="en-NZ" sz="2800" b="1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NZ" sz="2800" b="1" dirty="0" err="1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df</a:t>
            </a:r>
            <a:r>
              <a:rPr lang="en-NZ" sz="2800" b="1" dirty="0">
                <a:solidFill>
                  <a:srgbClr val="E6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worth </a:t>
            </a:r>
            <a:r>
              <a:rPr lang="en-NZ" sz="2800" dirty="0">
                <a:solidFill>
                  <a:srgbClr val="00A8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add it!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NZ" sz="2800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less than 4 </a:t>
            </a:r>
            <a:r>
              <a:rPr lang="en-NZ" sz="2800" dirty="0" err="1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df</a:t>
            </a:r>
            <a:r>
              <a:rPr lang="en-NZ" sz="2800" dirty="0">
                <a:solidFill>
                  <a:srgbClr val="4747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worth, no point: better off with 4 fewer data points 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BAB2C2A9-826E-427C-B883-42FEB7AF2EED}"/>
              </a:ext>
            </a:extLst>
          </p:cNvPr>
          <p:cNvSpPr txBox="1"/>
          <p:nvPr/>
        </p:nvSpPr>
        <p:spPr>
          <a:xfrm>
            <a:off x="489600" y="4716000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72B8B19-5CD6-4E8C-8191-A335FC307BA6}"/>
              </a:ext>
            </a:extLst>
          </p:cNvPr>
          <p:cNvSpPr txBox="1"/>
          <p:nvPr/>
        </p:nvSpPr>
        <p:spPr>
          <a:xfrm>
            <a:off x="489600" y="6156000"/>
            <a:ext cx="529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 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NZ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NZ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NZ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1df</a:t>
            </a:r>
            <a:r>
              <a:rPr lang="en-N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0895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478</Words>
  <Application>Microsoft Office PowerPoint</Application>
  <PresentationFormat>Widescreen</PresentationFormat>
  <Paragraphs>99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Fewster</dc:creator>
  <cp:lastModifiedBy>Rachel Fewster</cp:lastModifiedBy>
  <cp:revision>139</cp:revision>
  <dcterms:created xsi:type="dcterms:W3CDTF">2022-11-22T01:41:48Z</dcterms:created>
  <dcterms:modified xsi:type="dcterms:W3CDTF">2023-01-15T22:03:38Z</dcterms:modified>
</cp:coreProperties>
</file>