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91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454" autoAdjust="0"/>
    <p:restoredTop sz="96714" autoAdjust="0"/>
  </p:normalViewPr>
  <p:slideViewPr>
    <p:cSldViewPr snapToGrid="0" snapToObjects="1">
      <p:cViewPr varScale="1">
        <p:scale>
          <a:sx n="180" d="100"/>
          <a:sy n="180" d="100"/>
        </p:scale>
        <p:origin x="-22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DEED-171A-FA48-B12E-8C97A0A13AA4}" type="datetimeFigureOut">
              <a:rPr lang="en-US" smtClean="0"/>
              <a:t>14/02/17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5C2C-FF4B-0B45-AC53-11C6F05AE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314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DEED-171A-FA48-B12E-8C97A0A13AA4}" type="datetimeFigureOut">
              <a:rPr lang="en-US" smtClean="0"/>
              <a:t>14/02/17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5C2C-FF4B-0B45-AC53-11C6F05AE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960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DEED-171A-FA48-B12E-8C97A0A13AA4}" type="datetimeFigureOut">
              <a:rPr lang="en-US" smtClean="0"/>
              <a:t>14/02/17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5C2C-FF4B-0B45-AC53-11C6F05AE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424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DEED-171A-FA48-B12E-8C97A0A13AA4}" type="datetimeFigureOut">
              <a:rPr lang="en-US" smtClean="0"/>
              <a:t>14/02/17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5C2C-FF4B-0B45-AC53-11C6F05AE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25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DEED-171A-FA48-B12E-8C97A0A13AA4}" type="datetimeFigureOut">
              <a:rPr lang="en-US" smtClean="0"/>
              <a:t>14/02/17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5C2C-FF4B-0B45-AC53-11C6F05AE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368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DEED-171A-FA48-B12E-8C97A0A13AA4}" type="datetimeFigureOut">
              <a:rPr lang="en-US" smtClean="0"/>
              <a:t>14/02/17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5C2C-FF4B-0B45-AC53-11C6F05AE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39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DEED-171A-FA48-B12E-8C97A0A13AA4}" type="datetimeFigureOut">
              <a:rPr lang="en-US" smtClean="0"/>
              <a:t>14/02/17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5C2C-FF4B-0B45-AC53-11C6F05AE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05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DEED-171A-FA48-B12E-8C97A0A13AA4}" type="datetimeFigureOut">
              <a:rPr lang="en-US" smtClean="0"/>
              <a:t>14/02/17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5C2C-FF4B-0B45-AC53-11C6F05AE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031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DEED-171A-FA48-B12E-8C97A0A13AA4}" type="datetimeFigureOut">
              <a:rPr lang="en-US" smtClean="0"/>
              <a:t>14/02/17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5C2C-FF4B-0B45-AC53-11C6F05AE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846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DEED-171A-FA48-B12E-8C97A0A13AA4}" type="datetimeFigureOut">
              <a:rPr lang="en-US" smtClean="0"/>
              <a:t>14/02/17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5C2C-FF4B-0B45-AC53-11C6F05AE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477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3DEED-171A-FA48-B12E-8C97A0A13AA4}" type="datetimeFigureOut">
              <a:rPr lang="en-US" smtClean="0"/>
              <a:t>14/02/17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45C2C-FF4B-0B45-AC53-11C6F05AE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233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3DEED-171A-FA48-B12E-8C97A0A13AA4}" type="datetimeFigureOut">
              <a:rPr lang="en-US" smtClean="0"/>
              <a:t>14/02/17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45C2C-FF4B-0B45-AC53-11C6F05AEB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565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35200"/>
            <a:ext cx="9144000" cy="238624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613968" y="2879956"/>
            <a:ext cx="812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Waitangi Day</a:t>
            </a:r>
            <a:endParaRPr lang="en-US" sz="900" dirty="0"/>
          </a:p>
        </p:txBody>
      </p:sp>
      <p:sp>
        <p:nvSpPr>
          <p:cNvPr id="6" name="TextBox 5"/>
          <p:cNvSpPr txBox="1"/>
          <p:nvPr/>
        </p:nvSpPr>
        <p:spPr>
          <a:xfrm>
            <a:off x="6900336" y="2838565"/>
            <a:ext cx="81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Lantern Festival</a:t>
            </a:r>
            <a:endParaRPr lang="en-US" sz="900" dirty="0"/>
          </a:p>
        </p:txBody>
      </p:sp>
      <p:sp>
        <p:nvSpPr>
          <p:cNvPr id="7" name="Left Arrow 6"/>
          <p:cNvSpPr/>
          <p:nvPr/>
        </p:nvSpPr>
        <p:spPr>
          <a:xfrm>
            <a:off x="6773334" y="2908305"/>
            <a:ext cx="190500" cy="128116"/>
          </a:xfrm>
          <a:prstGeom prst="lef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517470" y="2825464"/>
            <a:ext cx="38523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 smtClean="0"/>
              <a:t>Rain</a:t>
            </a:r>
            <a:endParaRPr lang="en-US" sz="900" dirty="0"/>
          </a:p>
        </p:txBody>
      </p:sp>
      <p:sp>
        <p:nvSpPr>
          <p:cNvPr id="9" name="Left Arrow 8"/>
          <p:cNvSpPr/>
          <p:nvPr/>
        </p:nvSpPr>
        <p:spPr>
          <a:xfrm>
            <a:off x="8460317" y="2895606"/>
            <a:ext cx="141813" cy="108066"/>
          </a:xfrm>
          <a:prstGeom prst="leftArrow">
            <a:avLst/>
          </a:prstGeom>
          <a:solidFill>
            <a:srgbClr val="D09123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19667" y="3268132"/>
            <a:ext cx="152400" cy="60016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424767" y="3268132"/>
            <a:ext cx="152400" cy="60016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8551332" y="3263898"/>
            <a:ext cx="194736" cy="60016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481667" y="2142067"/>
            <a:ext cx="671406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Median, 75</a:t>
            </a:r>
            <a:r>
              <a:rPr lang="en-US" baseline="30000" dirty="0" smtClean="0"/>
              <a:t>th</a:t>
            </a:r>
            <a:r>
              <a:rPr lang="en-US" dirty="0" smtClean="0"/>
              <a:t> percentile, 90</a:t>
            </a:r>
            <a:r>
              <a:rPr lang="en-US" baseline="30000" dirty="0" smtClean="0"/>
              <a:t>th</a:t>
            </a:r>
            <a:r>
              <a:rPr lang="en-US" dirty="0" smtClean="0"/>
              <a:t> percentile deviations from schedule</a:t>
            </a:r>
            <a:br>
              <a:rPr lang="en-US" dirty="0" smtClean="0"/>
            </a:b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(ten minute intervals, all active buses, grey boxes show incomplete data)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773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00300"/>
            <a:ext cx="9144000" cy="204514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60170" y="4009421"/>
            <a:ext cx="9702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(Waitangi Day)</a:t>
            </a:r>
            <a:endParaRPr lang="en-US" sz="900" dirty="0"/>
          </a:p>
        </p:txBody>
      </p:sp>
      <p:sp>
        <p:nvSpPr>
          <p:cNvPr id="4" name="TextBox 3"/>
          <p:cNvSpPr txBox="1"/>
          <p:nvPr/>
        </p:nvSpPr>
        <p:spPr>
          <a:xfrm>
            <a:off x="5679166" y="2400300"/>
            <a:ext cx="111477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Lantern Festival</a:t>
            </a:r>
            <a:endParaRPr lang="en-US" sz="900" dirty="0"/>
          </a:p>
        </p:txBody>
      </p:sp>
      <p:sp>
        <p:nvSpPr>
          <p:cNvPr id="5" name="Left Arrow 4"/>
          <p:cNvSpPr/>
          <p:nvPr/>
        </p:nvSpPr>
        <p:spPr>
          <a:xfrm rot="16200000">
            <a:off x="6170081" y="2705705"/>
            <a:ext cx="190500" cy="128116"/>
          </a:xfrm>
          <a:prstGeom prst="lef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327898" y="2401663"/>
            <a:ext cx="117827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dirty="0" smtClean="0"/>
              <a:t>Rain during commute</a:t>
            </a:r>
            <a:endParaRPr lang="en-US" sz="900" dirty="0"/>
          </a:p>
        </p:txBody>
      </p:sp>
      <p:sp>
        <p:nvSpPr>
          <p:cNvPr id="7" name="Left Arrow 6"/>
          <p:cNvSpPr/>
          <p:nvPr/>
        </p:nvSpPr>
        <p:spPr>
          <a:xfrm rot="16200000">
            <a:off x="7793920" y="2702379"/>
            <a:ext cx="185565" cy="115718"/>
          </a:xfrm>
          <a:prstGeom prst="leftArrow">
            <a:avLst/>
          </a:prstGeom>
          <a:solidFill>
            <a:srgbClr val="D09123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186872" y="3287890"/>
            <a:ext cx="157461" cy="486834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79778" y="2215634"/>
            <a:ext cx="46637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F7F7F"/>
                </a:solidFill>
              </a:rPr>
              <a:t>50%, 75%, 90% intervals for bus timeliness</a:t>
            </a:r>
            <a:endParaRPr lang="en-US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671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0100" y="1041400"/>
            <a:ext cx="5003800" cy="47625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906889" y="4035778"/>
            <a:ext cx="3951111" cy="373944"/>
          </a:xfrm>
          <a:prstGeom prst="rect">
            <a:avLst/>
          </a:prstGeom>
          <a:solidFill>
            <a:srgbClr val="FFFF00">
              <a:alpha val="2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745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2672</TotalTime>
  <Words>36</Words>
  <Application>Microsoft Macintosh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Lumley</dc:creator>
  <cp:lastModifiedBy>Thomas Lumley</cp:lastModifiedBy>
  <cp:revision>6</cp:revision>
  <dcterms:created xsi:type="dcterms:W3CDTF">2017-02-14T00:22:35Z</dcterms:created>
  <dcterms:modified xsi:type="dcterms:W3CDTF">2017-02-15T20:55:19Z</dcterms:modified>
</cp:coreProperties>
</file>